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67" r:id="rId7"/>
    <p:sldId id="268" r:id="rId8"/>
    <p:sldId id="270" r:id="rId9"/>
    <p:sldId id="269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59"/>
            <p14:sldId id="267"/>
            <p14:sldId id="268"/>
            <p14:sldId id="270"/>
            <p14:sldId id="269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00054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 snapToGrid="0" snapToObjects="1">
      <p:cViewPr varScale="1">
        <p:scale>
          <a:sx n="103" d="100"/>
          <a:sy n="103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Cudd" userId="5117e5f4-a191-4ec9-8508-e79873f9a924" providerId="ADAL" clId="{1CBE5201-5D61-42C5-BEA5-5B6E26253846}"/>
    <pc:docChg chg="modSld">
      <pc:chgData name="Jill Cudd" userId="5117e5f4-a191-4ec9-8508-e79873f9a924" providerId="ADAL" clId="{1CBE5201-5D61-42C5-BEA5-5B6E26253846}" dt="2019-08-12T10:38:24.752" v="74" actId="20577"/>
      <pc:docMkLst>
        <pc:docMk/>
      </pc:docMkLst>
      <pc:sldChg chg="modSp">
        <pc:chgData name="Jill Cudd" userId="5117e5f4-a191-4ec9-8508-e79873f9a924" providerId="ADAL" clId="{1CBE5201-5D61-42C5-BEA5-5B6E26253846}" dt="2019-08-12T10:38:24.752" v="74" actId="20577"/>
        <pc:sldMkLst>
          <pc:docMk/>
          <pc:sldMk cId="1366006708" sldId="269"/>
        </pc:sldMkLst>
        <pc:spChg chg="mod">
          <ac:chgData name="Jill Cudd" userId="5117e5f4-a191-4ec9-8508-e79873f9a924" providerId="ADAL" clId="{1CBE5201-5D61-42C5-BEA5-5B6E26253846}" dt="2019-08-12T10:38:11.137" v="50" actId="1076"/>
          <ac:spMkLst>
            <pc:docMk/>
            <pc:sldMk cId="1366006708" sldId="269"/>
            <ac:spMk id="9" creationId="{00000000-0000-0000-0000-000000000000}"/>
          </ac:spMkLst>
        </pc:spChg>
        <pc:spChg chg="mod">
          <ac:chgData name="Jill Cudd" userId="5117e5f4-a191-4ec9-8508-e79873f9a924" providerId="ADAL" clId="{1CBE5201-5D61-42C5-BEA5-5B6E26253846}" dt="2019-08-12T10:38:24.752" v="74" actId="20577"/>
          <ac:spMkLst>
            <pc:docMk/>
            <pc:sldMk cId="1366006708" sldId="269"/>
            <ac:spMk id="10" creationId="{00000000-0000-0000-0000-000000000000}"/>
          </ac:spMkLst>
        </pc:spChg>
      </pc:sldChg>
    </pc:docChg>
  </pc:docChgLst>
  <pc:docChgLst>
    <pc:chgData name="Jill Cudd" userId="5117e5f4-a191-4ec9-8508-e79873f9a924" providerId="ADAL" clId="{D7913F74-5144-41A7-8BE6-021AECEB9EDE}"/>
    <pc:docChg chg="undo redo custSel addSld delSld modSld sldOrd modSection">
      <pc:chgData name="Jill Cudd" userId="5117e5f4-a191-4ec9-8508-e79873f9a924" providerId="ADAL" clId="{D7913F74-5144-41A7-8BE6-021AECEB9EDE}" dt="2019-07-23T11:01:02.576" v="2295" actId="20577"/>
      <pc:docMkLst>
        <pc:docMk/>
      </pc:docMkLst>
      <pc:sldChg chg="delSp modSp">
        <pc:chgData name="Jill Cudd" userId="5117e5f4-a191-4ec9-8508-e79873f9a924" providerId="ADAL" clId="{D7913F74-5144-41A7-8BE6-021AECEB9EDE}" dt="2019-07-23T10:47:13.541" v="1229" actId="6549"/>
        <pc:sldMkLst>
          <pc:docMk/>
          <pc:sldMk cId="3288757669" sldId="256"/>
        </pc:sldMkLst>
        <pc:spChg chg="del">
          <ac:chgData name="Jill Cudd" userId="5117e5f4-a191-4ec9-8508-e79873f9a924" providerId="ADAL" clId="{D7913F74-5144-41A7-8BE6-021AECEB9EDE}" dt="2019-07-23T10:15:51.567" v="0" actId="478"/>
          <ac:spMkLst>
            <pc:docMk/>
            <pc:sldMk cId="3288757669" sldId="256"/>
            <ac:spMk id="2" creationId="{00000000-0000-0000-0000-000000000000}"/>
          </ac:spMkLst>
        </pc:spChg>
        <pc:spChg chg="mod">
          <ac:chgData name="Jill Cudd" userId="5117e5f4-a191-4ec9-8508-e79873f9a924" providerId="ADAL" clId="{D7913F74-5144-41A7-8BE6-021AECEB9EDE}" dt="2019-07-23T10:47:13.541" v="1229" actId="6549"/>
          <ac:spMkLst>
            <pc:docMk/>
            <pc:sldMk cId="3288757669" sldId="256"/>
            <ac:spMk id="8" creationId="{00000000-0000-0000-0000-000000000000}"/>
          </ac:spMkLst>
        </pc:spChg>
      </pc:sldChg>
      <pc:sldChg chg="modSp ord">
        <pc:chgData name="Jill Cudd" userId="5117e5f4-a191-4ec9-8508-e79873f9a924" providerId="ADAL" clId="{D7913F74-5144-41A7-8BE6-021AECEB9EDE}" dt="2019-07-23T10:56:56.052" v="2291" actId="20577"/>
        <pc:sldMkLst>
          <pc:docMk/>
          <pc:sldMk cId="3275119807" sldId="257"/>
        </pc:sldMkLst>
        <pc:spChg chg="mod">
          <ac:chgData name="Jill Cudd" userId="5117e5f4-a191-4ec9-8508-e79873f9a924" providerId="ADAL" clId="{D7913F74-5144-41A7-8BE6-021AECEB9EDE}" dt="2019-07-23T10:55:44.448" v="2065" actId="20577"/>
          <ac:spMkLst>
            <pc:docMk/>
            <pc:sldMk cId="3275119807" sldId="257"/>
            <ac:spMk id="9" creationId="{00000000-0000-0000-0000-000000000000}"/>
          </ac:spMkLst>
        </pc:spChg>
        <pc:spChg chg="mod">
          <ac:chgData name="Jill Cudd" userId="5117e5f4-a191-4ec9-8508-e79873f9a924" providerId="ADAL" clId="{D7913F74-5144-41A7-8BE6-021AECEB9EDE}" dt="2019-07-23T10:56:56.052" v="2291" actId="20577"/>
          <ac:spMkLst>
            <pc:docMk/>
            <pc:sldMk cId="3275119807" sldId="257"/>
            <ac:spMk id="10" creationId="{00000000-0000-0000-0000-000000000000}"/>
          </ac:spMkLst>
        </pc:spChg>
      </pc:sldChg>
      <pc:sldChg chg="delSp modSp ord">
        <pc:chgData name="Jill Cudd" userId="5117e5f4-a191-4ec9-8508-e79873f9a924" providerId="ADAL" clId="{D7913F74-5144-41A7-8BE6-021AECEB9EDE}" dt="2019-07-23T10:47:15.020" v="1230" actId="20577"/>
        <pc:sldMkLst>
          <pc:docMk/>
          <pc:sldMk cId="4095478520" sldId="259"/>
        </pc:sldMkLst>
        <pc:spChg chg="mod">
          <ac:chgData name="Jill Cudd" userId="5117e5f4-a191-4ec9-8508-e79873f9a924" providerId="ADAL" clId="{D7913F74-5144-41A7-8BE6-021AECEB9EDE}" dt="2019-07-23T10:47:15.020" v="1230" actId="20577"/>
          <ac:spMkLst>
            <pc:docMk/>
            <pc:sldMk cId="4095478520" sldId="259"/>
            <ac:spMk id="2" creationId="{00000000-0000-0000-0000-000000000000}"/>
          </ac:spMkLst>
        </pc:spChg>
        <pc:spChg chg="mod">
          <ac:chgData name="Jill Cudd" userId="5117e5f4-a191-4ec9-8508-e79873f9a924" providerId="ADAL" clId="{D7913F74-5144-41A7-8BE6-021AECEB9EDE}" dt="2019-07-23T10:35:28.383" v="629" actId="20577"/>
          <ac:spMkLst>
            <pc:docMk/>
            <pc:sldMk cId="4095478520" sldId="259"/>
            <ac:spMk id="3" creationId="{00000000-0000-0000-0000-000000000000}"/>
          </ac:spMkLst>
        </pc:spChg>
        <pc:picChg chg="del">
          <ac:chgData name="Jill Cudd" userId="5117e5f4-a191-4ec9-8508-e79873f9a924" providerId="ADAL" clId="{D7913F74-5144-41A7-8BE6-021AECEB9EDE}" dt="2019-07-23T10:19:05.202" v="249" actId="478"/>
          <ac:picMkLst>
            <pc:docMk/>
            <pc:sldMk cId="4095478520" sldId="259"/>
            <ac:picMk id="6" creationId="{00000000-0000-0000-0000-000000000000}"/>
          </ac:picMkLst>
        </pc:picChg>
      </pc:sldChg>
      <pc:sldChg chg="modSp ord">
        <pc:chgData name="Jill Cudd" userId="5117e5f4-a191-4ec9-8508-e79873f9a924" providerId="ADAL" clId="{D7913F74-5144-41A7-8BE6-021AECEB9EDE}" dt="2019-07-23T10:51:22.242" v="1885" actId="20577"/>
        <pc:sldMkLst>
          <pc:docMk/>
          <pc:sldMk cId="452912704" sldId="267"/>
        </pc:sldMkLst>
        <pc:spChg chg="mod">
          <ac:chgData name="Jill Cudd" userId="5117e5f4-a191-4ec9-8508-e79873f9a924" providerId="ADAL" clId="{D7913F74-5144-41A7-8BE6-021AECEB9EDE}" dt="2019-07-23T10:42:43.477" v="1180" actId="6549"/>
          <ac:spMkLst>
            <pc:docMk/>
            <pc:sldMk cId="452912704" sldId="267"/>
            <ac:spMk id="2" creationId="{00000000-0000-0000-0000-000000000000}"/>
          </ac:spMkLst>
        </pc:spChg>
        <pc:spChg chg="mod">
          <ac:chgData name="Jill Cudd" userId="5117e5f4-a191-4ec9-8508-e79873f9a924" providerId="ADAL" clId="{D7913F74-5144-41A7-8BE6-021AECEB9EDE}" dt="2019-07-23T10:51:22.242" v="1885" actId="20577"/>
          <ac:spMkLst>
            <pc:docMk/>
            <pc:sldMk cId="452912704" sldId="267"/>
            <ac:spMk id="3" creationId="{00000000-0000-0000-0000-000000000000}"/>
          </ac:spMkLst>
        </pc:spChg>
      </pc:sldChg>
      <pc:sldChg chg="modSp add">
        <pc:chgData name="Jill Cudd" userId="5117e5f4-a191-4ec9-8508-e79873f9a924" providerId="ADAL" clId="{D7913F74-5144-41A7-8BE6-021AECEB9EDE}" dt="2019-07-23T10:51:42.185" v="1900" actId="20577"/>
        <pc:sldMkLst>
          <pc:docMk/>
          <pc:sldMk cId="3954195309" sldId="268"/>
        </pc:sldMkLst>
        <pc:spChg chg="mod">
          <ac:chgData name="Jill Cudd" userId="5117e5f4-a191-4ec9-8508-e79873f9a924" providerId="ADAL" clId="{D7913F74-5144-41A7-8BE6-021AECEB9EDE}" dt="2019-07-23T10:51:42.185" v="1900" actId="20577"/>
          <ac:spMkLst>
            <pc:docMk/>
            <pc:sldMk cId="3954195309" sldId="268"/>
            <ac:spMk id="2" creationId="{00000000-0000-0000-0000-000000000000}"/>
          </ac:spMkLst>
        </pc:spChg>
        <pc:spChg chg="mod">
          <ac:chgData name="Jill Cudd" userId="5117e5f4-a191-4ec9-8508-e79873f9a924" providerId="ADAL" clId="{D7913F74-5144-41A7-8BE6-021AECEB9EDE}" dt="2019-07-23T10:51:34.678" v="1892" actId="20577"/>
          <ac:spMkLst>
            <pc:docMk/>
            <pc:sldMk cId="3954195309" sldId="268"/>
            <ac:spMk id="3" creationId="{00000000-0000-0000-0000-000000000000}"/>
          </ac:spMkLst>
        </pc:spChg>
      </pc:sldChg>
      <pc:sldChg chg="modSp add">
        <pc:chgData name="Jill Cudd" userId="5117e5f4-a191-4ec9-8508-e79873f9a924" providerId="ADAL" clId="{D7913F74-5144-41A7-8BE6-021AECEB9EDE}" dt="2019-07-23T11:01:02.576" v="2295" actId="20577"/>
        <pc:sldMkLst>
          <pc:docMk/>
          <pc:sldMk cId="1366006708" sldId="269"/>
        </pc:sldMkLst>
        <pc:spChg chg="mod">
          <ac:chgData name="Jill Cudd" userId="5117e5f4-a191-4ec9-8508-e79873f9a924" providerId="ADAL" clId="{D7913F74-5144-41A7-8BE6-021AECEB9EDE}" dt="2019-07-23T10:48:58.961" v="1519" actId="20577"/>
          <ac:spMkLst>
            <pc:docMk/>
            <pc:sldMk cId="1366006708" sldId="269"/>
            <ac:spMk id="9" creationId="{00000000-0000-0000-0000-000000000000}"/>
          </ac:spMkLst>
        </pc:spChg>
        <pc:spChg chg="mod">
          <ac:chgData name="Jill Cudd" userId="5117e5f4-a191-4ec9-8508-e79873f9a924" providerId="ADAL" clId="{D7913F74-5144-41A7-8BE6-021AECEB9EDE}" dt="2019-07-23T11:01:02.576" v="2295" actId="20577"/>
          <ac:spMkLst>
            <pc:docMk/>
            <pc:sldMk cId="1366006708" sldId="269"/>
            <ac:spMk id="10" creationId="{00000000-0000-0000-0000-000000000000}"/>
          </ac:spMkLst>
        </pc:spChg>
      </pc:sldChg>
      <pc:sldChg chg="modSp add">
        <pc:chgData name="Jill Cudd" userId="5117e5f4-a191-4ec9-8508-e79873f9a924" providerId="ADAL" clId="{D7913F74-5144-41A7-8BE6-021AECEB9EDE}" dt="2019-07-23T10:57:15.536" v="2293" actId="2"/>
        <pc:sldMkLst>
          <pc:docMk/>
          <pc:sldMk cId="1701093362" sldId="270"/>
        </pc:sldMkLst>
        <pc:spChg chg="mod">
          <ac:chgData name="Jill Cudd" userId="5117e5f4-a191-4ec9-8508-e79873f9a924" providerId="ADAL" clId="{D7913F74-5144-41A7-8BE6-021AECEB9EDE}" dt="2019-07-23T10:57:15.536" v="2293" actId="2"/>
          <ac:spMkLst>
            <pc:docMk/>
            <pc:sldMk cId="1701093362" sldId="270"/>
            <ac:spMk id="10" creationId="{00000000-0000-0000-0000-000000000000}"/>
          </ac:spMkLst>
        </pc:spChg>
      </pc:sldChg>
    </pc:docChg>
  </pc:docChgLst>
  <pc:docChgLst>
    <pc:chgData name="Jill Cudd" userId="5117e5f4-a191-4ec9-8508-e79873f9a924" providerId="ADAL" clId="{ABCE16CF-DB2E-4C5B-9CA2-1C7FA798B209}"/>
    <pc:docChg chg="modSld">
      <pc:chgData name="Jill Cudd" userId="5117e5f4-a191-4ec9-8508-e79873f9a924" providerId="ADAL" clId="{ABCE16CF-DB2E-4C5B-9CA2-1C7FA798B209}" dt="2019-11-25T16:03:13.962" v="50" actId="20577"/>
      <pc:docMkLst>
        <pc:docMk/>
      </pc:docMkLst>
      <pc:sldChg chg="modSp">
        <pc:chgData name="Jill Cudd" userId="5117e5f4-a191-4ec9-8508-e79873f9a924" providerId="ADAL" clId="{ABCE16CF-DB2E-4C5B-9CA2-1C7FA798B209}" dt="2019-11-25T16:00:21.186" v="23" actId="20577"/>
        <pc:sldMkLst>
          <pc:docMk/>
          <pc:sldMk cId="452912704" sldId="267"/>
        </pc:sldMkLst>
        <pc:spChg chg="mod">
          <ac:chgData name="Jill Cudd" userId="5117e5f4-a191-4ec9-8508-e79873f9a924" providerId="ADAL" clId="{ABCE16CF-DB2E-4C5B-9CA2-1C7FA798B209}" dt="2019-11-25T16:00:21.186" v="23" actId="20577"/>
          <ac:spMkLst>
            <pc:docMk/>
            <pc:sldMk cId="452912704" sldId="267"/>
            <ac:spMk id="3" creationId="{00000000-0000-0000-0000-000000000000}"/>
          </ac:spMkLst>
        </pc:spChg>
      </pc:sldChg>
      <pc:sldChg chg="modSp">
        <pc:chgData name="Jill Cudd" userId="5117e5f4-a191-4ec9-8508-e79873f9a924" providerId="ADAL" clId="{ABCE16CF-DB2E-4C5B-9CA2-1C7FA798B209}" dt="2019-11-25T16:03:13.962" v="50" actId="20577"/>
        <pc:sldMkLst>
          <pc:docMk/>
          <pc:sldMk cId="1366006708" sldId="269"/>
        </pc:sldMkLst>
        <pc:spChg chg="mod">
          <ac:chgData name="Jill Cudd" userId="5117e5f4-a191-4ec9-8508-e79873f9a924" providerId="ADAL" clId="{ABCE16CF-DB2E-4C5B-9CA2-1C7FA798B209}" dt="2019-11-25T16:03:13.962" v="50" actId="20577"/>
          <ac:spMkLst>
            <pc:docMk/>
            <pc:sldMk cId="1366006708" sldId="269"/>
            <ac:spMk id="10" creationId="{00000000-0000-0000-0000-000000000000}"/>
          </ac:spMkLst>
        </pc:spChg>
      </pc:sldChg>
    </pc:docChg>
  </pc:docChgLst>
  <pc:docChgLst>
    <pc:chgData name="Jill Cudd" userId="5117e5f4-a191-4ec9-8508-e79873f9a924" providerId="ADAL" clId="{8953908D-C2FF-4C6B-A1A8-6A814FD3884A}"/>
    <pc:docChg chg="modSld">
      <pc:chgData name="Jill Cudd" userId="5117e5f4-a191-4ec9-8508-e79873f9a924" providerId="ADAL" clId="{8953908D-C2FF-4C6B-A1A8-6A814FD3884A}" dt="2020-02-06T16:24:42.220" v="35" actId="14100"/>
      <pc:docMkLst>
        <pc:docMk/>
      </pc:docMkLst>
      <pc:sldChg chg="modSp mod">
        <pc:chgData name="Jill Cudd" userId="5117e5f4-a191-4ec9-8508-e79873f9a924" providerId="ADAL" clId="{8953908D-C2FF-4C6B-A1A8-6A814FD3884A}" dt="2020-02-06T16:24:42.220" v="35" actId="14100"/>
        <pc:sldMkLst>
          <pc:docMk/>
          <pc:sldMk cId="1701093362" sldId="270"/>
        </pc:sldMkLst>
        <pc:spChg chg="mod">
          <ac:chgData name="Jill Cudd" userId="5117e5f4-a191-4ec9-8508-e79873f9a924" providerId="ADAL" clId="{8953908D-C2FF-4C6B-A1A8-6A814FD3884A}" dt="2020-02-06T16:24:42.220" v="35" actId="14100"/>
          <ac:spMkLst>
            <pc:docMk/>
            <pc:sldMk cId="1701093362" sldId="270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7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6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1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3" r:id="rId3"/>
    <p:sldLayoutId id="2147483649" r:id="rId4"/>
    <p:sldLayoutId id="2147483650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yY6HdkzJ0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pgmd.nhs.uk/sites/default/files/The_Gold_Guide_7th_Edition_January__2018.pdf" TargetMode="External"/><Relationship Id="rId2" Type="http://schemas.openxmlformats.org/officeDocument/2006/relationships/hyperlink" Target="https://www.gmc-uk.org/-/media/documents/Promoting_excellence_standards_for_medical_education_and_training_0715.pdf_6193916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wpgmd.nhs.uk/policies-procedur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480482/NHS_Constitution_WE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6" y="2978540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677" y="2024433"/>
            <a:ext cx="8544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3893"/>
                </a:solidFill>
              </a:rPr>
              <a:t>ARCP and ARCP Appeals Panel </a:t>
            </a:r>
          </a:p>
          <a:p>
            <a:pPr algn="ctr"/>
            <a:r>
              <a:rPr lang="en-GB" sz="2800" b="1" dirty="0">
                <a:solidFill>
                  <a:srgbClr val="003893"/>
                </a:solidFill>
              </a:rPr>
              <a:t>Chair Training</a:t>
            </a:r>
          </a:p>
        </p:txBody>
      </p:sp>
      <p:pic>
        <p:nvPicPr>
          <p:cNvPr id="9" name="Picture 13" descr="C:\Users\j.cudd\AppData\Local\Microsoft\Windows\INetCache\IE\E57BYL7X\courseImag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56" y="4318315"/>
            <a:ext cx="2630109" cy="20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Role of the Chair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210105"/>
            <a:ext cx="7839075" cy="3720662"/>
          </a:xfrm>
        </p:spPr>
        <p:txBody>
          <a:bodyPr/>
          <a:lstStyle/>
          <a:p>
            <a:r>
              <a:rPr lang="en-GB" sz="3200" dirty="0"/>
              <a:t>To oversee the conduct of the panel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To oversee the actions before the panel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To oversee the actions after the panel</a:t>
            </a:r>
          </a:p>
        </p:txBody>
      </p:sp>
    </p:spTree>
    <p:extLst>
      <p:ext uri="{BB962C8B-B14F-4D97-AF65-F5344CB8AC3E}">
        <p14:creationId xmlns:p14="http://schemas.microsoft.com/office/powerpoint/2010/main" val="409547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Training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210104"/>
            <a:ext cx="8304028" cy="38858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Chairs should: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 appropriately trained in equality and diversity, which must be refreshed every three years.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Have watched the </a:t>
            </a:r>
            <a:r>
              <a:rPr lang="en-GB" dirty="0">
                <a:hlinkClick r:id="rId2"/>
              </a:rPr>
              <a:t>ARCP process video</a:t>
            </a:r>
            <a:endParaRPr lang="en-GB" dirty="0"/>
          </a:p>
          <a:p>
            <a:endParaRPr lang="en-GB" dirty="0"/>
          </a:p>
          <a:p>
            <a:r>
              <a:rPr lang="en-GB" dirty="0"/>
              <a:t>Where possible, have observed an ARCP panel/Appeal panel prior to chairing for the first time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91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Training Requirements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210105"/>
            <a:ext cx="8304028" cy="37206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Chairs must have knowledge of the ARCP principles contained within:</a:t>
            </a:r>
          </a:p>
          <a:p>
            <a:endParaRPr lang="en-GB" dirty="0"/>
          </a:p>
          <a:p>
            <a:pPr lvl="0"/>
            <a:r>
              <a:rPr lang="en-GB" u="sng" dirty="0">
                <a:hlinkClick r:id="rId2"/>
              </a:rPr>
              <a:t>GMC Promoting Excellence: Standards for medical education and training</a:t>
            </a:r>
            <a:endParaRPr lang="en-GB" dirty="0"/>
          </a:p>
          <a:p>
            <a:pPr lvl="0"/>
            <a:r>
              <a:rPr lang="en-GB" u="sng" dirty="0">
                <a:hlinkClick r:id="rId3"/>
              </a:rPr>
              <a:t>The Gold Guide</a:t>
            </a:r>
            <a:r>
              <a:rPr lang="en-GB" dirty="0"/>
              <a:t> </a:t>
            </a:r>
          </a:p>
          <a:p>
            <a:pPr lvl="0"/>
            <a:r>
              <a:rPr lang="en-GB" u="sng" dirty="0">
                <a:hlinkClick r:id="rId4"/>
              </a:rPr>
              <a:t>ARCP protocol for Specialty Trainees</a:t>
            </a:r>
            <a:endParaRPr lang="en-GB" dirty="0"/>
          </a:p>
          <a:p>
            <a:pPr lvl="0"/>
            <a:r>
              <a:rPr lang="en-GB" u="sng" dirty="0">
                <a:hlinkClick r:id="rId4"/>
              </a:rPr>
              <a:t>ARCP Formal Appeals Process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19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89358" cy="42032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chair should:</a:t>
            </a:r>
          </a:p>
          <a:p>
            <a:endParaRPr lang="en-GB" dirty="0"/>
          </a:p>
          <a:p>
            <a:r>
              <a:rPr lang="en-GB" dirty="0"/>
              <a:t>Ensure appropriate panel membership, with no conflicts of interest</a:t>
            </a:r>
          </a:p>
          <a:p>
            <a:endParaRPr lang="en-GB" dirty="0"/>
          </a:p>
          <a:p>
            <a:r>
              <a:rPr lang="en-GB" dirty="0"/>
              <a:t>Ensure availability of all relevant information</a:t>
            </a:r>
          </a:p>
          <a:p>
            <a:endParaRPr lang="en-GB" dirty="0"/>
          </a:p>
          <a:p>
            <a:r>
              <a:rPr lang="en-GB" dirty="0"/>
              <a:t>Ensure access to the relevant electronic trainee portfolio (print out of ePortfolios should not be requested)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Before the Panel </a:t>
            </a:r>
          </a:p>
        </p:txBody>
      </p:sp>
    </p:spTree>
    <p:extLst>
      <p:ext uri="{BB962C8B-B14F-4D97-AF65-F5344CB8AC3E}">
        <p14:creationId xmlns:p14="http://schemas.microsoft.com/office/powerpoint/2010/main" val="170109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432560"/>
            <a:ext cx="7889358" cy="4709771"/>
          </a:xfrm>
        </p:spPr>
        <p:txBody>
          <a:bodyPr/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900" dirty="0"/>
              <a:t>The Chair should:</a:t>
            </a:r>
          </a:p>
          <a:p>
            <a:pPr>
              <a:spcBef>
                <a:spcPts val="0"/>
              </a:spcBef>
            </a:pPr>
            <a:endParaRPr lang="en-GB" sz="1200" dirty="0"/>
          </a:p>
          <a:p>
            <a:pPr>
              <a:spcBef>
                <a:spcPts val="0"/>
              </a:spcBef>
            </a:pPr>
            <a:r>
              <a:rPr lang="en-GB" sz="1900" dirty="0"/>
              <a:t>Ensure the panel delivers its requirements within the ARCP/Appeal protocol 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900" dirty="0"/>
              <a:t>Hold all panel members to account throughout the process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900" dirty="0"/>
              <a:t>Ensure the conduct of all panel members is professional at all times and aligns to principles of the </a:t>
            </a:r>
            <a:r>
              <a:rPr lang="en-GB" sz="1900" dirty="0">
                <a:hlinkClick r:id="rId3"/>
              </a:rPr>
              <a:t>NHS constitution</a:t>
            </a:r>
            <a:endParaRPr lang="en-GB" sz="1900" dirty="0"/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900" dirty="0"/>
              <a:t>Manage time keeping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900" dirty="0"/>
              <a:t>Ensure proceedings are documented appropriately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900" dirty="0"/>
              <a:t>Ensure the outcome awarded is appropriate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sz="1900" dirty="0"/>
              <a:t>Ensure Form R has been reviewed (ARCP panels only)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875032"/>
            <a:ext cx="7772400" cy="679449"/>
          </a:xfrm>
        </p:spPr>
        <p:txBody>
          <a:bodyPr/>
          <a:lstStyle/>
          <a:p>
            <a:r>
              <a:rPr lang="en-GB" dirty="0"/>
              <a:t>During the Panel </a:t>
            </a:r>
          </a:p>
        </p:txBody>
      </p:sp>
    </p:spTree>
    <p:extLst>
      <p:ext uri="{BB962C8B-B14F-4D97-AF65-F5344CB8AC3E}">
        <p14:creationId xmlns:p14="http://schemas.microsoft.com/office/powerpoint/2010/main" val="136600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89358" cy="40312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Chair should:</a:t>
            </a:r>
          </a:p>
          <a:p>
            <a:endParaRPr lang="en-GB" dirty="0"/>
          </a:p>
          <a:p>
            <a:r>
              <a:rPr lang="en-GB" dirty="0"/>
              <a:t>Ensure any action plans have been produced with “SMART” objectives</a:t>
            </a:r>
          </a:p>
          <a:p>
            <a:endParaRPr lang="en-GB" dirty="0"/>
          </a:p>
          <a:p>
            <a:r>
              <a:rPr lang="en-GB" dirty="0"/>
              <a:t>Ensure the output of the process is recorded and communicated to all parties appropriately and within required time lines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After the Panel </a:t>
            </a:r>
          </a:p>
        </p:txBody>
      </p:sp>
    </p:spTree>
    <p:extLst>
      <p:ext uri="{BB962C8B-B14F-4D97-AF65-F5344CB8AC3E}">
        <p14:creationId xmlns:p14="http://schemas.microsoft.com/office/powerpoint/2010/main" val="3275119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Master slide deck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43FDB27BE0D4C8242336A582171C4" ma:contentTypeVersion="10" ma:contentTypeDescription="Create a new document." ma:contentTypeScope="" ma:versionID="aa19bf2747dbc7d52886f421f6f8c4e1">
  <xsd:schema xmlns:xsd="http://www.w3.org/2001/XMLSchema" xmlns:xs="http://www.w3.org/2001/XMLSchema" xmlns:p="http://schemas.microsoft.com/office/2006/metadata/properties" xmlns:ns2="720f593c-c95c-408a-bd9e-b5fd11488037" xmlns:ns3="e81d2a45-0310-43d2-8eb7-1e6cc0836621" targetNamespace="http://schemas.microsoft.com/office/2006/metadata/properties" ma:root="true" ma:fieldsID="ea68a90475388efde6789c6b66e67d57" ns2:_="" ns3:_="">
    <xsd:import namespace="720f593c-c95c-408a-bd9e-b5fd11488037"/>
    <xsd:import namespace="e81d2a45-0310-43d2-8eb7-1e6cc0836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593c-c95c-408a-bd9e-b5fd11488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d2a45-0310-43d2-8eb7-1e6cc0836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F712F7-DA3E-4F24-81CB-49B4A0EB4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f593c-c95c-408a-bd9e-b5fd11488037"/>
    <ds:schemaRef ds:uri="e81d2a45-0310-43d2-8eb7-1e6cc0836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8E1921-8AFA-4990-BED1-2B82DCC7AABA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C53442-F4E6-4D5D-81BB-2E30E542CF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Master slide deck v2</Template>
  <TotalTime>654</TotalTime>
  <Words>270</Words>
  <Application>Microsoft Office PowerPoint</Application>
  <PresentationFormat>On-screen Show (4:3)</PresentationFormat>
  <Paragraphs>61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TEMPLATE - Master slide deck v2</vt:lpstr>
      <vt:lpstr>PowerPoint Presentation</vt:lpstr>
      <vt:lpstr>Role of the Chair</vt:lpstr>
      <vt:lpstr>Training Requirements</vt:lpstr>
      <vt:lpstr>Training Requirements Cont.</vt:lpstr>
      <vt:lpstr>Before the Panel </vt:lpstr>
      <vt:lpstr>During the Panel </vt:lpstr>
      <vt:lpstr>After the Panel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Cudd</dc:creator>
  <cp:lastModifiedBy>Jill Cudd</cp:lastModifiedBy>
  <cp:revision>36</cp:revision>
  <dcterms:created xsi:type="dcterms:W3CDTF">2018-03-26T09:29:49Z</dcterms:created>
  <dcterms:modified xsi:type="dcterms:W3CDTF">2020-02-06T16:24:42Z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0x01010031C43FDB27BE0D4C8242336A582171C4</vt:lpwstr>
  </property>
  <property fmtid="{D5CDD505-2E9C-101B-9397-08002B2CF9AE}" pid="3" name="FileLeafRef">
    <vt:lpwstr>Appeals Process.pptx</vt:lpwstr>
  </property>
</Properties>
</file>