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1" r:id="rId5"/>
  </p:sldMasterIdLst>
  <p:notesMasterIdLst>
    <p:notesMasterId r:id="rId14"/>
  </p:notesMasterIdLst>
  <p:sldIdLst>
    <p:sldId id="259" r:id="rId6"/>
    <p:sldId id="257" r:id="rId7"/>
    <p:sldId id="260" r:id="rId8"/>
    <p:sldId id="265" r:id="rId9"/>
    <p:sldId id="261" r:id="rId10"/>
    <p:sldId id="262" r:id="rId11"/>
    <p:sldId id="263" r:id="rId12"/>
    <p:sldId id="26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0062"/>
    <a:srgbClr val="9AC331"/>
    <a:srgbClr val="2526A9"/>
    <a:srgbClr val="2D307B"/>
    <a:srgbClr val="1F1F57"/>
    <a:srgbClr val="92D400"/>
    <a:srgbClr val="89C1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DA6765-B006-4ECD-BC55-5A1364DCD8BE}" v="248" dt="2026-02-04T15:37:42.258"/>
    <p1510:client id="{C1368F96-4C27-4B1E-BCBD-17F02E6608A6}" v="1" dt="2026-02-04T14:33:53.9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9F8E04-C78F-4177-A90E-78B21DE66AE3}" type="datetimeFigureOut">
              <a:rPr lang="en-GB" smtClean="0"/>
              <a:t>11/02/2026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7E2F40-B22E-4DF9-9506-9E84CCDB4FB9}" type="slidenum">
              <a:rPr lang="en-GB" smtClean="0"/>
              <a:t>‹#›</a:t>
            </a:fld>
            <a:endParaRPr lang="en-GB"/>
          </a:p>
        </p:txBody>
      </p:sp>
    </p:spTree>
    <p:extLst>
      <p:ext uri="{BB962C8B-B14F-4D97-AF65-F5344CB8AC3E}">
        <p14:creationId xmlns:p14="http://schemas.microsoft.com/office/powerpoint/2010/main" val="1106061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10" name="Picture 9" descr="A blue and pink circles&#10;&#10;AI-generated content may be incorrect.">
            <a:extLst>
              <a:ext uri="{FF2B5EF4-FFF2-40B4-BE49-F238E27FC236}">
                <a16:creationId xmlns:a16="http://schemas.microsoft.com/office/drawing/2014/main" id="{60C040D5-9B55-4383-E393-0ED0313686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 descr="A large satellite dish with trees and a sunset&#10;&#10;AI-generated content may be incorrect.">
            <a:extLst>
              <a:ext uri="{FF2B5EF4-FFF2-40B4-BE49-F238E27FC236}">
                <a16:creationId xmlns:a16="http://schemas.microsoft.com/office/drawing/2014/main" id="{E2288418-2C77-F54E-AD8A-7AF6D846D338}"/>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5183630" y="563389"/>
            <a:ext cx="5040000" cy="5040000"/>
          </a:xfrm>
          <a:prstGeom prst="ellipse">
            <a:avLst/>
          </a:prstGeom>
        </p:spPr>
      </p:pic>
      <p:sp>
        <p:nvSpPr>
          <p:cNvPr id="6" name="Title 2">
            <a:extLst>
              <a:ext uri="{FF2B5EF4-FFF2-40B4-BE49-F238E27FC236}">
                <a16:creationId xmlns:a16="http://schemas.microsoft.com/office/drawing/2014/main" id="{023402B6-B48C-B5C9-413E-C0C521D5BEAD}"/>
              </a:ext>
            </a:extLst>
          </p:cNvPr>
          <p:cNvSpPr>
            <a:spLocks noGrp="1"/>
          </p:cNvSpPr>
          <p:nvPr>
            <p:ph type="title" hasCustomPrompt="1"/>
          </p:nvPr>
        </p:nvSpPr>
        <p:spPr>
          <a:xfrm>
            <a:off x="295424" y="1109649"/>
            <a:ext cx="4592782" cy="1973740"/>
          </a:xfrm>
        </p:spPr>
        <p:txBody>
          <a:bodyPr>
            <a:normAutofit/>
          </a:bodyPr>
          <a:lstStyle>
            <a:lvl1pPr>
              <a:defRPr sz="4500">
                <a:solidFill>
                  <a:schemeClr val="tx1"/>
                </a:solidFill>
                <a:latin typeface="Poppins (header)"/>
              </a:defRPr>
            </a:lvl1pPr>
          </a:lstStyle>
          <a:p>
            <a:r>
              <a:rPr lang="en-US" sz="4400" b="1">
                <a:solidFill>
                  <a:schemeClr val="bg1"/>
                </a:solidFill>
                <a:latin typeface="Poppins" pitchFamily="2" charset="77"/>
                <a:cs typeface="Poppins" pitchFamily="2" charset="77"/>
              </a:rPr>
              <a:t>Title of presentation</a:t>
            </a:r>
          </a:p>
        </p:txBody>
      </p:sp>
      <p:sp>
        <p:nvSpPr>
          <p:cNvPr id="7" name="Text Placeholder 6">
            <a:extLst>
              <a:ext uri="{FF2B5EF4-FFF2-40B4-BE49-F238E27FC236}">
                <a16:creationId xmlns:a16="http://schemas.microsoft.com/office/drawing/2014/main" id="{A51179D3-372E-890C-A6F3-1355AA951800}"/>
              </a:ext>
            </a:extLst>
          </p:cNvPr>
          <p:cNvSpPr>
            <a:spLocks noGrp="1"/>
          </p:cNvSpPr>
          <p:nvPr>
            <p:ph type="body" sz="quarter" idx="10" hasCustomPrompt="1"/>
          </p:nvPr>
        </p:nvSpPr>
        <p:spPr>
          <a:xfrm>
            <a:off x="295424" y="3384281"/>
            <a:ext cx="2724867" cy="431800"/>
          </a:xfrm>
        </p:spPr>
        <p:txBody>
          <a:bodyPr>
            <a:noAutofit/>
          </a:bodyPr>
          <a:lstStyle>
            <a:lvl1pPr marL="0" indent="0">
              <a:buNone/>
              <a:defRPr sz="1600">
                <a:solidFill>
                  <a:schemeClr val="tx1"/>
                </a:solidFill>
                <a:latin typeface="+mj-lt"/>
              </a:defRPr>
            </a:lvl1pPr>
          </a:lstStyle>
          <a:p>
            <a:r>
              <a:rPr lang="en-US" sz="2800">
                <a:solidFill>
                  <a:schemeClr val="bg1"/>
                </a:solidFill>
                <a:latin typeface="Poppins" pitchFamily="2" charset="77"/>
                <a:cs typeface="Poppins" pitchFamily="2" charset="77"/>
              </a:rPr>
              <a:t>XX MONTH YEAR</a:t>
            </a:r>
          </a:p>
        </p:txBody>
      </p:sp>
      <p:pic>
        <p:nvPicPr>
          <p:cNvPr id="4" name="Picture 3" descr="A black background with white text&#10;&#10;AI-generated content may be incorrect.">
            <a:extLst>
              <a:ext uri="{FF2B5EF4-FFF2-40B4-BE49-F238E27FC236}">
                <a16:creationId xmlns:a16="http://schemas.microsoft.com/office/drawing/2014/main" id="{497288C6-E175-1483-0988-D7BB8C6A033F}"/>
              </a:ext>
            </a:extLst>
          </p:cNvPr>
          <p:cNvPicPr>
            <a:picLocks noChangeAspect="1"/>
          </p:cNvPicPr>
          <p:nvPr userDrawn="1"/>
        </p:nvPicPr>
        <p:blipFill>
          <a:blip r:embed="rId4"/>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2811592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1">
    <p:spTree>
      <p:nvGrpSpPr>
        <p:cNvPr id="1" name=""/>
        <p:cNvGrpSpPr/>
        <p:nvPr/>
      </p:nvGrpSpPr>
      <p:grpSpPr>
        <a:xfrm>
          <a:off x="0" y="0"/>
          <a:ext cx="0" cy="0"/>
          <a:chOff x="0" y="0"/>
          <a:chExt cx="0" cy="0"/>
        </a:xfrm>
      </p:grpSpPr>
      <p:pic>
        <p:nvPicPr>
          <p:cNvPr id="10" name="Picture 9" descr="A blue and pink circles&#10;&#10;AI-generated content may be incorrect.">
            <a:extLst>
              <a:ext uri="{FF2B5EF4-FFF2-40B4-BE49-F238E27FC236}">
                <a16:creationId xmlns:a16="http://schemas.microsoft.com/office/drawing/2014/main" id="{60C040D5-9B55-4383-E393-0ED0313686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E2288418-2C77-F54E-AD8A-7AF6D846D338}"/>
              </a:ext>
            </a:extLst>
          </p:cNvPr>
          <p:cNvPicPr>
            <a:picLocks/>
          </p:cNvPicPr>
          <p:nvPr userDrawn="1"/>
        </p:nvPicPr>
        <p:blipFill>
          <a:blip r:embed="rId3"/>
          <a:srcRect l="3034" r="21966"/>
          <a:stretch>
            <a:fillRect/>
          </a:stretch>
        </p:blipFill>
        <p:spPr>
          <a:xfrm>
            <a:off x="5183630" y="563389"/>
            <a:ext cx="5040000" cy="5040000"/>
          </a:xfrm>
          <a:prstGeom prst="ellipse">
            <a:avLst/>
          </a:prstGeom>
        </p:spPr>
      </p:pic>
      <p:sp>
        <p:nvSpPr>
          <p:cNvPr id="6" name="Title 2">
            <a:extLst>
              <a:ext uri="{FF2B5EF4-FFF2-40B4-BE49-F238E27FC236}">
                <a16:creationId xmlns:a16="http://schemas.microsoft.com/office/drawing/2014/main" id="{023402B6-B48C-B5C9-413E-C0C521D5BEAD}"/>
              </a:ext>
            </a:extLst>
          </p:cNvPr>
          <p:cNvSpPr>
            <a:spLocks noGrp="1"/>
          </p:cNvSpPr>
          <p:nvPr>
            <p:ph type="title" hasCustomPrompt="1"/>
          </p:nvPr>
        </p:nvSpPr>
        <p:spPr>
          <a:xfrm>
            <a:off x="295424" y="1109649"/>
            <a:ext cx="4592782" cy="1973740"/>
          </a:xfrm>
        </p:spPr>
        <p:txBody>
          <a:bodyPr>
            <a:normAutofit/>
          </a:bodyPr>
          <a:lstStyle>
            <a:lvl1pPr>
              <a:defRPr sz="4500">
                <a:solidFill>
                  <a:schemeClr val="tx1"/>
                </a:solidFill>
                <a:latin typeface="Poppins (header)"/>
              </a:defRPr>
            </a:lvl1pPr>
          </a:lstStyle>
          <a:p>
            <a:r>
              <a:rPr lang="en-US" sz="4400" b="1">
                <a:solidFill>
                  <a:schemeClr val="bg1"/>
                </a:solidFill>
                <a:latin typeface="Poppins" pitchFamily="2" charset="77"/>
                <a:cs typeface="Poppins" pitchFamily="2" charset="77"/>
              </a:rPr>
              <a:t>Title of presentation</a:t>
            </a:r>
          </a:p>
        </p:txBody>
      </p:sp>
      <p:sp>
        <p:nvSpPr>
          <p:cNvPr id="7" name="Text Placeholder 6">
            <a:extLst>
              <a:ext uri="{FF2B5EF4-FFF2-40B4-BE49-F238E27FC236}">
                <a16:creationId xmlns:a16="http://schemas.microsoft.com/office/drawing/2014/main" id="{A51179D3-372E-890C-A6F3-1355AA951800}"/>
              </a:ext>
            </a:extLst>
          </p:cNvPr>
          <p:cNvSpPr>
            <a:spLocks noGrp="1"/>
          </p:cNvSpPr>
          <p:nvPr>
            <p:ph type="body" sz="quarter" idx="10" hasCustomPrompt="1"/>
          </p:nvPr>
        </p:nvSpPr>
        <p:spPr>
          <a:xfrm>
            <a:off x="295424" y="3384281"/>
            <a:ext cx="2724867" cy="431800"/>
          </a:xfrm>
        </p:spPr>
        <p:txBody>
          <a:bodyPr>
            <a:noAutofit/>
          </a:bodyPr>
          <a:lstStyle>
            <a:lvl1pPr marL="0" indent="0">
              <a:buNone/>
              <a:defRPr sz="1600">
                <a:solidFill>
                  <a:schemeClr val="tx1"/>
                </a:solidFill>
                <a:latin typeface="+mj-lt"/>
              </a:defRPr>
            </a:lvl1pPr>
          </a:lstStyle>
          <a:p>
            <a:r>
              <a:rPr lang="en-US" sz="2800">
                <a:solidFill>
                  <a:schemeClr val="bg1"/>
                </a:solidFill>
                <a:latin typeface="Poppins" pitchFamily="2" charset="77"/>
                <a:cs typeface="Poppins" pitchFamily="2" charset="77"/>
              </a:rPr>
              <a:t>XX MONTH YEAR</a:t>
            </a:r>
          </a:p>
        </p:txBody>
      </p:sp>
      <p:pic>
        <p:nvPicPr>
          <p:cNvPr id="4" name="Picture 3" descr="A black background with white text&#10;&#10;AI-generated content may be incorrect.">
            <a:extLst>
              <a:ext uri="{FF2B5EF4-FFF2-40B4-BE49-F238E27FC236}">
                <a16:creationId xmlns:a16="http://schemas.microsoft.com/office/drawing/2014/main" id="{497288C6-E175-1483-0988-D7BB8C6A033F}"/>
              </a:ext>
            </a:extLst>
          </p:cNvPr>
          <p:cNvPicPr>
            <a:picLocks noChangeAspect="1"/>
          </p:cNvPicPr>
          <p:nvPr userDrawn="1"/>
        </p:nvPicPr>
        <p:blipFill>
          <a:blip r:embed="rId4"/>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38946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_alt colour 1 pic">
    <p:spTree>
      <p:nvGrpSpPr>
        <p:cNvPr id="1" name=""/>
        <p:cNvGrpSpPr/>
        <p:nvPr/>
      </p:nvGrpSpPr>
      <p:grpSpPr>
        <a:xfrm>
          <a:off x="0" y="0"/>
          <a:ext cx="0" cy="0"/>
          <a:chOff x="0" y="0"/>
          <a:chExt cx="0" cy="0"/>
        </a:xfrm>
      </p:grpSpPr>
      <p:pic>
        <p:nvPicPr>
          <p:cNvPr id="3" name="Picture 2" descr="A blue circles on a black background&#10;&#10;AI-generated content may be incorrect.">
            <a:extLst>
              <a:ext uri="{FF2B5EF4-FFF2-40B4-BE49-F238E27FC236}">
                <a16:creationId xmlns:a16="http://schemas.microsoft.com/office/drawing/2014/main" id="{EDA2CD33-7E43-F154-0A9E-0C61FCB5E7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2">
            <a:extLst>
              <a:ext uri="{FF2B5EF4-FFF2-40B4-BE49-F238E27FC236}">
                <a16:creationId xmlns:a16="http://schemas.microsoft.com/office/drawing/2014/main" id="{11915A26-39BF-1DAE-62E7-20B8DFE90AA5}"/>
              </a:ext>
            </a:extLst>
          </p:cNvPr>
          <p:cNvSpPr>
            <a:spLocks noGrp="1"/>
          </p:cNvSpPr>
          <p:nvPr>
            <p:ph type="title" hasCustomPrompt="1"/>
          </p:nvPr>
        </p:nvSpPr>
        <p:spPr>
          <a:xfrm>
            <a:off x="295424" y="1109649"/>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Title of presentation</a:t>
            </a:r>
          </a:p>
        </p:txBody>
      </p:sp>
      <p:sp>
        <p:nvSpPr>
          <p:cNvPr id="5" name="Text Placeholder 6">
            <a:extLst>
              <a:ext uri="{FF2B5EF4-FFF2-40B4-BE49-F238E27FC236}">
                <a16:creationId xmlns:a16="http://schemas.microsoft.com/office/drawing/2014/main" id="{3C1EA622-5686-D5AD-45D0-70A47245A2C6}"/>
              </a:ext>
            </a:extLst>
          </p:cNvPr>
          <p:cNvSpPr>
            <a:spLocks noGrp="1"/>
          </p:cNvSpPr>
          <p:nvPr>
            <p:ph type="body" sz="quarter" idx="10" hasCustomPrompt="1"/>
          </p:nvPr>
        </p:nvSpPr>
        <p:spPr>
          <a:xfrm>
            <a:off x="295424" y="3384281"/>
            <a:ext cx="2724867" cy="431800"/>
          </a:xfrm>
        </p:spPr>
        <p:txBody>
          <a:bodyPr>
            <a:noAutofit/>
          </a:bodyPr>
          <a:lstStyle>
            <a:lvl1pPr marL="0" indent="0">
              <a:buNone/>
              <a:defRPr sz="1600">
                <a:solidFill>
                  <a:schemeClr val="tx1"/>
                </a:solidFill>
                <a:latin typeface="+mj-lt"/>
              </a:defRPr>
            </a:lvl1pPr>
          </a:lstStyle>
          <a:p>
            <a:r>
              <a:rPr lang="en-US" sz="2800">
                <a:solidFill>
                  <a:schemeClr val="bg1"/>
                </a:solidFill>
                <a:latin typeface="Poppins" pitchFamily="2" charset="77"/>
                <a:cs typeface="Poppins" pitchFamily="2" charset="77"/>
              </a:rPr>
              <a:t>XX MONTH YEAR</a:t>
            </a:r>
          </a:p>
        </p:txBody>
      </p:sp>
      <p:pic>
        <p:nvPicPr>
          <p:cNvPr id="8" name="Picture 7">
            <a:extLst>
              <a:ext uri="{FF2B5EF4-FFF2-40B4-BE49-F238E27FC236}">
                <a16:creationId xmlns:a16="http://schemas.microsoft.com/office/drawing/2014/main" id="{2E7C79E9-65CB-5923-57BB-C45142DC99AE}"/>
              </a:ext>
            </a:extLst>
          </p:cNvPr>
          <p:cNvPicPr>
            <a:picLocks/>
          </p:cNvPicPr>
          <p:nvPr userDrawn="1"/>
        </p:nvPicPr>
        <p:blipFill>
          <a:blip r:embed="rId3"/>
          <a:srcRect l="16625" r="16625"/>
          <a:stretch/>
        </p:blipFill>
        <p:spPr>
          <a:xfrm>
            <a:off x="5183630" y="563389"/>
            <a:ext cx="5040000" cy="5040000"/>
          </a:xfrm>
          <a:prstGeom prst="ellipse">
            <a:avLst/>
          </a:prstGeom>
        </p:spPr>
      </p:pic>
      <p:pic>
        <p:nvPicPr>
          <p:cNvPr id="6" name="Picture 5" descr="A black background with white text&#10;&#10;AI-generated content may be incorrect.">
            <a:extLst>
              <a:ext uri="{FF2B5EF4-FFF2-40B4-BE49-F238E27FC236}">
                <a16:creationId xmlns:a16="http://schemas.microsoft.com/office/drawing/2014/main" id="{19574B44-5BBE-EB9F-2BD4-498A1A63DAEE}"/>
              </a:ext>
            </a:extLst>
          </p:cNvPr>
          <p:cNvPicPr>
            <a:picLocks noChangeAspect="1"/>
          </p:cNvPicPr>
          <p:nvPr userDrawn="1"/>
        </p:nvPicPr>
        <p:blipFill>
          <a:blip r:embed="rId4"/>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2614924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_alt colour 2 pic">
    <p:spTree>
      <p:nvGrpSpPr>
        <p:cNvPr id="1" name=""/>
        <p:cNvGrpSpPr/>
        <p:nvPr/>
      </p:nvGrpSpPr>
      <p:grpSpPr>
        <a:xfrm>
          <a:off x="0" y="0"/>
          <a:ext cx="0" cy="0"/>
          <a:chOff x="0" y="0"/>
          <a:chExt cx="0" cy="0"/>
        </a:xfrm>
      </p:grpSpPr>
      <p:pic>
        <p:nvPicPr>
          <p:cNvPr id="3" name="Picture 2" descr="A pink and blue circles&#10;&#10;AI-generated content may be incorrect.">
            <a:extLst>
              <a:ext uri="{FF2B5EF4-FFF2-40B4-BE49-F238E27FC236}">
                <a16:creationId xmlns:a16="http://schemas.microsoft.com/office/drawing/2014/main" id="{56C70E14-A973-B346-3DEE-06BBD351FB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2">
            <a:extLst>
              <a:ext uri="{FF2B5EF4-FFF2-40B4-BE49-F238E27FC236}">
                <a16:creationId xmlns:a16="http://schemas.microsoft.com/office/drawing/2014/main" id="{FA1B60C9-7F36-72B5-D3B9-DDBB225A3FAA}"/>
              </a:ext>
            </a:extLst>
          </p:cNvPr>
          <p:cNvSpPr>
            <a:spLocks noGrp="1"/>
          </p:cNvSpPr>
          <p:nvPr>
            <p:ph type="title" hasCustomPrompt="1"/>
          </p:nvPr>
        </p:nvSpPr>
        <p:spPr>
          <a:xfrm>
            <a:off x="295424" y="1109649"/>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Title of presentation</a:t>
            </a:r>
          </a:p>
        </p:txBody>
      </p:sp>
      <p:sp>
        <p:nvSpPr>
          <p:cNvPr id="5" name="Text Placeholder 6">
            <a:extLst>
              <a:ext uri="{FF2B5EF4-FFF2-40B4-BE49-F238E27FC236}">
                <a16:creationId xmlns:a16="http://schemas.microsoft.com/office/drawing/2014/main" id="{E441652A-15AE-072E-437F-335FFA968A36}"/>
              </a:ext>
            </a:extLst>
          </p:cNvPr>
          <p:cNvSpPr>
            <a:spLocks noGrp="1"/>
          </p:cNvSpPr>
          <p:nvPr>
            <p:ph type="body" sz="quarter" idx="10" hasCustomPrompt="1"/>
          </p:nvPr>
        </p:nvSpPr>
        <p:spPr>
          <a:xfrm>
            <a:off x="295424" y="3384281"/>
            <a:ext cx="2724867" cy="431800"/>
          </a:xfrm>
        </p:spPr>
        <p:txBody>
          <a:bodyPr>
            <a:noAutofit/>
          </a:bodyPr>
          <a:lstStyle>
            <a:lvl1pPr marL="0" indent="0">
              <a:buNone/>
              <a:defRPr sz="1600">
                <a:solidFill>
                  <a:schemeClr val="tx1"/>
                </a:solidFill>
                <a:latin typeface="+mj-lt"/>
              </a:defRPr>
            </a:lvl1pPr>
          </a:lstStyle>
          <a:p>
            <a:r>
              <a:rPr lang="en-US" sz="2800">
                <a:solidFill>
                  <a:schemeClr val="bg1"/>
                </a:solidFill>
                <a:latin typeface="Poppins" pitchFamily="2" charset="77"/>
                <a:cs typeface="Poppins" pitchFamily="2" charset="77"/>
              </a:rPr>
              <a:t>XX MONTH YEAR</a:t>
            </a:r>
          </a:p>
        </p:txBody>
      </p:sp>
      <p:pic>
        <p:nvPicPr>
          <p:cNvPr id="2" name="Picture 1">
            <a:extLst>
              <a:ext uri="{FF2B5EF4-FFF2-40B4-BE49-F238E27FC236}">
                <a16:creationId xmlns:a16="http://schemas.microsoft.com/office/drawing/2014/main" id="{B5942993-2207-3156-08EC-015FCE539395}"/>
              </a:ext>
            </a:extLst>
          </p:cNvPr>
          <p:cNvPicPr>
            <a:picLocks/>
          </p:cNvPicPr>
          <p:nvPr userDrawn="1"/>
        </p:nvPicPr>
        <p:blipFill>
          <a:blip r:embed="rId3"/>
          <a:srcRect/>
          <a:stretch/>
        </p:blipFill>
        <p:spPr>
          <a:xfrm>
            <a:off x="5183630" y="563389"/>
            <a:ext cx="5040000" cy="5040000"/>
          </a:xfrm>
          <a:prstGeom prst="ellipse">
            <a:avLst/>
          </a:prstGeom>
        </p:spPr>
      </p:pic>
      <p:pic>
        <p:nvPicPr>
          <p:cNvPr id="6" name="Picture 5" descr="A black background with white text&#10;&#10;AI-generated content may be incorrect.">
            <a:extLst>
              <a:ext uri="{FF2B5EF4-FFF2-40B4-BE49-F238E27FC236}">
                <a16:creationId xmlns:a16="http://schemas.microsoft.com/office/drawing/2014/main" id="{B0C33EC3-C010-0A97-DFA8-2CF91DDAF18E}"/>
              </a:ext>
            </a:extLst>
          </p:cNvPr>
          <p:cNvPicPr>
            <a:picLocks noChangeAspect="1"/>
          </p:cNvPicPr>
          <p:nvPr userDrawn="1"/>
        </p:nvPicPr>
        <p:blipFill>
          <a:blip r:embed="rId4"/>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2305192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_alt colour 2 pic">
    <p:spTree>
      <p:nvGrpSpPr>
        <p:cNvPr id="1" name=""/>
        <p:cNvGrpSpPr/>
        <p:nvPr/>
      </p:nvGrpSpPr>
      <p:grpSpPr>
        <a:xfrm>
          <a:off x="0" y="0"/>
          <a:ext cx="0" cy="0"/>
          <a:chOff x="0" y="0"/>
          <a:chExt cx="0" cy="0"/>
        </a:xfrm>
      </p:grpSpPr>
      <p:pic>
        <p:nvPicPr>
          <p:cNvPr id="3" name="Picture 2" descr="A pink and blue circles&#10;&#10;AI-generated content may be incorrect.">
            <a:extLst>
              <a:ext uri="{FF2B5EF4-FFF2-40B4-BE49-F238E27FC236}">
                <a16:creationId xmlns:a16="http://schemas.microsoft.com/office/drawing/2014/main" id="{56C70E14-A973-B346-3DEE-06BBD351FB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2">
            <a:extLst>
              <a:ext uri="{FF2B5EF4-FFF2-40B4-BE49-F238E27FC236}">
                <a16:creationId xmlns:a16="http://schemas.microsoft.com/office/drawing/2014/main" id="{FA1B60C9-7F36-72B5-D3B9-DDBB225A3FAA}"/>
              </a:ext>
            </a:extLst>
          </p:cNvPr>
          <p:cNvSpPr>
            <a:spLocks noGrp="1"/>
          </p:cNvSpPr>
          <p:nvPr>
            <p:ph type="title" hasCustomPrompt="1"/>
          </p:nvPr>
        </p:nvSpPr>
        <p:spPr>
          <a:xfrm>
            <a:off x="295424" y="1109649"/>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Title of presentation</a:t>
            </a:r>
          </a:p>
        </p:txBody>
      </p:sp>
      <p:sp>
        <p:nvSpPr>
          <p:cNvPr id="5" name="Text Placeholder 6">
            <a:extLst>
              <a:ext uri="{FF2B5EF4-FFF2-40B4-BE49-F238E27FC236}">
                <a16:creationId xmlns:a16="http://schemas.microsoft.com/office/drawing/2014/main" id="{E441652A-15AE-072E-437F-335FFA968A36}"/>
              </a:ext>
            </a:extLst>
          </p:cNvPr>
          <p:cNvSpPr>
            <a:spLocks noGrp="1"/>
          </p:cNvSpPr>
          <p:nvPr>
            <p:ph type="body" sz="quarter" idx="10" hasCustomPrompt="1"/>
          </p:nvPr>
        </p:nvSpPr>
        <p:spPr>
          <a:xfrm>
            <a:off x="295424" y="3384281"/>
            <a:ext cx="2724867" cy="431800"/>
          </a:xfrm>
        </p:spPr>
        <p:txBody>
          <a:bodyPr>
            <a:noAutofit/>
          </a:bodyPr>
          <a:lstStyle>
            <a:lvl1pPr marL="0" indent="0">
              <a:buNone/>
              <a:defRPr sz="1600">
                <a:solidFill>
                  <a:schemeClr val="tx1"/>
                </a:solidFill>
                <a:latin typeface="+mj-lt"/>
              </a:defRPr>
            </a:lvl1pPr>
          </a:lstStyle>
          <a:p>
            <a:r>
              <a:rPr lang="en-US" sz="2800">
                <a:solidFill>
                  <a:schemeClr val="bg1"/>
                </a:solidFill>
                <a:latin typeface="Poppins" pitchFamily="2" charset="77"/>
                <a:cs typeface="Poppins" pitchFamily="2" charset="77"/>
              </a:rPr>
              <a:t>XX MONTH YEAR</a:t>
            </a:r>
          </a:p>
        </p:txBody>
      </p:sp>
      <p:pic>
        <p:nvPicPr>
          <p:cNvPr id="2" name="Picture 1">
            <a:extLst>
              <a:ext uri="{FF2B5EF4-FFF2-40B4-BE49-F238E27FC236}">
                <a16:creationId xmlns:a16="http://schemas.microsoft.com/office/drawing/2014/main" id="{B5942993-2207-3156-08EC-015FCE539395}"/>
              </a:ext>
            </a:extLst>
          </p:cNvPr>
          <p:cNvPicPr>
            <a:picLocks/>
          </p:cNvPicPr>
          <p:nvPr userDrawn="1"/>
        </p:nvPicPr>
        <p:blipFill>
          <a:blip r:embed="rId3"/>
          <a:srcRect l="44395" r="1855"/>
          <a:stretch>
            <a:fillRect/>
          </a:stretch>
        </p:blipFill>
        <p:spPr>
          <a:xfrm>
            <a:off x="5183630" y="563389"/>
            <a:ext cx="5040000" cy="5040000"/>
          </a:xfrm>
          <a:prstGeom prst="ellipse">
            <a:avLst/>
          </a:prstGeom>
        </p:spPr>
      </p:pic>
      <p:pic>
        <p:nvPicPr>
          <p:cNvPr id="6" name="Picture 5" descr="A black background with white text&#10;&#10;AI-generated content may be incorrect.">
            <a:extLst>
              <a:ext uri="{FF2B5EF4-FFF2-40B4-BE49-F238E27FC236}">
                <a16:creationId xmlns:a16="http://schemas.microsoft.com/office/drawing/2014/main" id="{B0C33EC3-C010-0A97-DFA8-2CF91DDAF18E}"/>
              </a:ext>
            </a:extLst>
          </p:cNvPr>
          <p:cNvPicPr>
            <a:picLocks noChangeAspect="1"/>
          </p:cNvPicPr>
          <p:nvPr userDrawn="1"/>
        </p:nvPicPr>
        <p:blipFill>
          <a:blip r:embed="rId4"/>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629126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_alt colour 2 pic">
    <p:spTree>
      <p:nvGrpSpPr>
        <p:cNvPr id="1" name=""/>
        <p:cNvGrpSpPr/>
        <p:nvPr/>
      </p:nvGrpSpPr>
      <p:grpSpPr>
        <a:xfrm>
          <a:off x="0" y="0"/>
          <a:ext cx="0" cy="0"/>
          <a:chOff x="0" y="0"/>
          <a:chExt cx="0" cy="0"/>
        </a:xfrm>
      </p:grpSpPr>
      <p:pic>
        <p:nvPicPr>
          <p:cNvPr id="3" name="Picture 2" descr="A pink and blue circles&#10;&#10;AI-generated content may be incorrect.">
            <a:extLst>
              <a:ext uri="{FF2B5EF4-FFF2-40B4-BE49-F238E27FC236}">
                <a16:creationId xmlns:a16="http://schemas.microsoft.com/office/drawing/2014/main" id="{56C70E14-A973-B346-3DEE-06BBD351FB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2">
            <a:extLst>
              <a:ext uri="{FF2B5EF4-FFF2-40B4-BE49-F238E27FC236}">
                <a16:creationId xmlns:a16="http://schemas.microsoft.com/office/drawing/2014/main" id="{FA1B60C9-7F36-72B5-D3B9-DDBB225A3FAA}"/>
              </a:ext>
            </a:extLst>
          </p:cNvPr>
          <p:cNvSpPr>
            <a:spLocks noGrp="1"/>
          </p:cNvSpPr>
          <p:nvPr>
            <p:ph type="title" hasCustomPrompt="1"/>
          </p:nvPr>
        </p:nvSpPr>
        <p:spPr>
          <a:xfrm>
            <a:off x="295424" y="1109649"/>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Title of presentation</a:t>
            </a:r>
          </a:p>
        </p:txBody>
      </p:sp>
      <p:sp>
        <p:nvSpPr>
          <p:cNvPr id="5" name="Text Placeholder 6">
            <a:extLst>
              <a:ext uri="{FF2B5EF4-FFF2-40B4-BE49-F238E27FC236}">
                <a16:creationId xmlns:a16="http://schemas.microsoft.com/office/drawing/2014/main" id="{E441652A-15AE-072E-437F-335FFA968A36}"/>
              </a:ext>
            </a:extLst>
          </p:cNvPr>
          <p:cNvSpPr>
            <a:spLocks noGrp="1"/>
          </p:cNvSpPr>
          <p:nvPr>
            <p:ph type="body" sz="quarter" idx="10" hasCustomPrompt="1"/>
          </p:nvPr>
        </p:nvSpPr>
        <p:spPr>
          <a:xfrm>
            <a:off x="295424" y="3384281"/>
            <a:ext cx="2724867" cy="431800"/>
          </a:xfrm>
        </p:spPr>
        <p:txBody>
          <a:bodyPr>
            <a:noAutofit/>
          </a:bodyPr>
          <a:lstStyle>
            <a:lvl1pPr marL="0" indent="0">
              <a:buNone/>
              <a:defRPr sz="1600">
                <a:solidFill>
                  <a:schemeClr val="tx1"/>
                </a:solidFill>
                <a:latin typeface="+mj-lt"/>
              </a:defRPr>
            </a:lvl1pPr>
          </a:lstStyle>
          <a:p>
            <a:r>
              <a:rPr lang="en-US" sz="2800">
                <a:solidFill>
                  <a:schemeClr val="bg1"/>
                </a:solidFill>
                <a:latin typeface="Poppins" pitchFamily="2" charset="77"/>
                <a:cs typeface="Poppins" pitchFamily="2" charset="77"/>
              </a:rPr>
              <a:t>XX MONTH YEAR</a:t>
            </a:r>
          </a:p>
        </p:txBody>
      </p:sp>
      <p:pic>
        <p:nvPicPr>
          <p:cNvPr id="2" name="Picture 1">
            <a:extLst>
              <a:ext uri="{FF2B5EF4-FFF2-40B4-BE49-F238E27FC236}">
                <a16:creationId xmlns:a16="http://schemas.microsoft.com/office/drawing/2014/main" id="{B5942993-2207-3156-08EC-015FCE539395}"/>
              </a:ext>
            </a:extLst>
          </p:cNvPr>
          <p:cNvPicPr>
            <a:picLocks/>
          </p:cNvPicPr>
          <p:nvPr userDrawn="1"/>
        </p:nvPicPr>
        <p:blipFill>
          <a:blip r:embed="rId3"/>
          <a:srcRect l="16688" r="16688"/>
          <a:stretch/>
        </p:blipFill>
        <p:spPr>
          <a:xfrm>
            <a:off x="5183630" y="563389"/>
            <a:ext cx="5040000" cy="5040000"/>
          </a:xfrm>
          <a:prstGeom prst="ellipse">
            <a:avLst/>
          </a:prstGeom>
        </p:spPr>
      </p:pic>
      <p:pic>
        <p:nvPicPr>
          <p:cNvPr id="6" name="Picture 5" descr="A black background with white text&#10;&#10;AI-generated content may be incorrect.">
            <a:extLst>
              <a:ext uri="{FF2B5EF4-FFF2-40B4-BE49-F238E27FC236}">
                <a16:creationId xmlns:a16="http://schemas.microsoft.com/office/drawing/2014/main" id="{B0C33EC3-C010-0A97-DFA8-2CF91DDAF18E}"/>
              </a:ext>
            </a:extLst>
          </p:cNvPr>
          <p:cNvPicPr>
            <a:picLocks noChangeAspect="1"/>
          </p:cNvPicPr>
          <p:nvPr userDrawn="1"/>
        </p:nvPicPr>
        <p:blipFill>
          <a:blip r:embed="rId4"/>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212802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_alt colour 2">
    <p:spTree>
      <p:nvGrpSpPr>
        <p:cNvPr id="1" name=""/>
        <p:cNvGrpSpPr/>
        <p:nvPr/>
      </p:nvGrpSpPr>
      <p:grpSpPr>
        <a:xfrm>
          <a:off x="0" y="0"/>
          <a:ext cx="0" cy="0"/>
          <a:chOff x="0" y="0"/>
          <a:chExt cx="0" cy="0"/>
        </a:xfrm>
      </p:grpSpPr>
      <p:pic>
        <p:nvPicPr>
          <p:cNvPr id="3" name="Picture 2" descr="A pink and blue circles&#10;&#10;AI-generated content may be incorrect.">
            <a:extLst>
              <a:ext uri="{FF2B5EF4-FFF2-40B4-BE49-F238E27FC236}">
                <a16:creationId xmlns:a16="http://schemas.microsoft.com/office/drawing/2014/main" id="{56C70E14-A973-B346-3DEE-06BBD351FB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2">
            <a:extLst>
              <a:ext uri="{FF2B5EF4-FFF2-40B4-BE49-F238E27FC236}">
                <a16:creationId xmlns:a16="http://schemas.microsoft.com/office/drawing/2014/main" id="{FA1B60C9-7F36-72B5-D3B9-DDBB225A3FAA}"/>
              </a:ext>
            </a:extLst>
          </p:cNvPr>
          <p:cNvSpPr>
            <a:spLocks noGrp="1"/>
          </p:cNvSpPr>
          <p:nvPr>
            <p:ph type="title" hasCustomPrompt="1"/>
          </p:nvPr>
        </p:nvSpPr>
        <p:spPr>
          <a:xfrm>
            <a:off x="295424" y="1109649"/>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Title of presentation</a:t>
            </a:r>
          </a:p>
        </p:txBody>
      </p:sp>
      <p:sp>
        <p:nvSpPr>
          <p:cNvPr id="5" name="Text Placeholder 6">
            <a:extLst>
              <a:ext uri="{FF2B5EF4-FFF2-40B4-BE49-F238E27FC236}">
                <a16:creationId xmlns:a16="http://schemas.microsoft.com/office/drawing/2014/main" id="{E441652A-15AE-072E-437F-335FFA968A36}"/>
              </a:ext>
            </a:extLst>
          </p:cNvPr>
          <p:cNvSpPr>
            <a:spLocks noGrp="1"/>
          </p:cNvSpPr>
          <p:nvPr>
            <p:ph type="body" sz="quarter" idx="10" hasCustomPrompt="1"/>
          </p:nvPr>
        </p:nvSpPr>
        <p:spPr>
          <a:xfrm>
            <a:off x="295424" y="3384281"/>
            <a:ext cx="2724867" cy="431800"/>
          </a:xfrm>
        </p:spPr>
        <p:txBody>
          <a:bodyPr>
            <a:noAutofit/>
          </a:bodyPr>
          <a:lstStyle>
            <a:lvl1pPr marL="0" indent="0">
              <a:buNone/>
              <a:defRPr sz="1600">
                <a:solidFill>
                  <a:schemeClr val="tx1"/>
                </a:solidFill>
                <a:latin typeface="+mj-lt"/>
              </a:defRPr>
            </a:lvl1pPr>
          </a:lstStyle>
          <a:p>
            <a:r>
              <a:rPr lang="en-US" sz="2800">
                <a:solidFill>
                  <a:schemeClr val="bg1"/>
                </a:solidFill>
                <a:latin typeface="Poppins" pitchFamily="2" charset="77"/>
                <a:cs typeface="Poppins" pitchFamily="2" charset="77"/>
              </a:rPr>
              <a:t>XX MONTH YEAR</a:t>
            </a:r>
          </a:p>
        </p:txBody>
      </p:sp>
      <p:pic>
        <p:nvPicPr>
          <p:cNvPr id="2" name="Picture 1" descr="A black background with white text&#10;&#10;AI-generated content may be incorrect.">
            <a:extLst>
              <a:ext uri="{FF2B5EF4-FFF2-40B4-BE49-F238E27FC236}">
                <a16:creationId xmlns:a16="http://schemas.microsoft.com/office/drawing/2014/main" id="{E24999E6-00DB-3FB7-CD5D-A9AF81ED4B7F}"/>
              </a:ext>
            </a:extLst>
          </p:cNvPr>
          <p:cNvPicPr>
            <a:picLocks noChangeAspect="1"/>
          </p:cNvPicPr>
          <p:nvPr userDrawn="1"/>
        </p:nvPicPr>
        <p:blipFill>
          <a:blip r:embed="rId3"/>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2016083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_alt colour 2 custom pic">
    <p:spTree>
      <p:nvGrpSpPr>
        <p:cNvPr id="1" name=""/>
        <p:cNvGrpSpPr/>
        <p:nvPr/>
      </p:nvGrpSpPr>
      <p:grpSpPr>
        <a:xfrm>
          <a:off x="0" y="0"/>
          <a:ext cx="0" cy="0"/>
          <a:chOff x="0" y="0"/>
          <a:chExt cx="0" cy="0"/>
        </a:xfrm>
      </p:grpSpPr>
      <p:pic>
        <p:nvPicPr>
          <p:cNvPr id="3" name="Picture 2" descr="A pink and blue circles&#10;&#10;AI-generated content may be incorrect.">
            <a:extLst>
              <a:ext uri="{FF2B5EF4-FFF2-40B4-BE49-F238E27FC236}">
                <a16:creationId xmlns:a16="http://schemas.microsoft.com/office/drawing/2014/main" id="{56C70E14-A973-B346-3DEE-06BBD351FB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2">
            <a:extLst>
              <a:ext uri="{FF2B5EF4-FFF2-40B4-BE49-F238E27FC236}">
                <a16:creationId xmlns:a16="http://schemas.microsoft.com/office/drawing/2014/main" id="{FA1B60C9-7F36-72B5-D3B9-DDBB225A3FAA}"/>
              </a:ext>
            </a:extLst>
          </p:cNvPr>
          <p:cNvSpPr>
            <a:spLocks noGrp="1"/>
          </p:cNvSpPr>
          <p:nvPr>
            <p:ph type="title" hasCustomPrompt="1"/>
          </p:nvPr>
        </p:nvSpPr>
        <p:spPr>
          <a:xfrm>
            <a:off x="295424" y="1109649"/>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Title of presentation</a:t>
            </a:r>
          </a:p>
        </p:txBody>
      </p:sp>
      <p:sp>
        <p:nvSpPr>
          <p:cNvPr id="5" name="Text Placeholder 6">
            <a:extLst>
              <a:ext uri="{FF2B5EF4-FFF2-40B4-BE49-F238E27FC236}">
                <a16:creationId xmlns:a16="http://schemas.microsoft.com/office/drawing/2014/main" id="{E441652A-15AE-072E-437F-335FFA968A36}"/>
              </a:ext>
            </a:extLst>
          </p:cNvPr>
          <p:cNvSpPr>
            <a:spLocks noGrp="1"/>
          </p:cNvSpPr>
          <p:nvPr>
            <p:ph type="body" sz="quarter" idx="10" hasCustomPrompt="1"/>
          </p:nvPr>
        </p:nvSpPr>
        <p:spPr>
          <a:xfrm>
            <a:off x="295424" y="3384281"/>
            <a:ext cx="2724867" cy="431800"/>
          </a:xfrm>
        </p:spPr>
        <p:txBody>
          <a:bodyPr>
            <a:noAutofit/>
          </a:bodyPr>
          <a:lstStyle>
            <a:lvl1pPr marL="0" indent="0">
              <a:buNone/>
              <a:defRPr sz="1600">
                <a:solidFill>
                  <a:schemeClr val="tx1"/>
                </a:solidFill>
                <a:latin typeface="+mj-lt"/>
              </a:defRPr>
            </a:lvl1pPr>
          </a:lstStyle>
          <a:p>
            <a:r>
              <a:rPr lang="en-US" sz="2800">
                <a:solidFill>
                  <a:schemeClr val="bg1"/>
                </a:solidFill>
                <a:latin typeface="Poppins" pitchFamily="2" charset="77"/>
                <a:cs typeface="Poppins" pitchFamily="2" charset="77"/>
              </a:rPr>
              <a:t>XX MONTH YEAR</a:t>
            </a:r>
          </a:p>
        </p:txBody>
      </p:sp>
      <p:sp>
        <p:nvSpPr>
          <p:cNvPr id="2" name="Picture Placeholder 6">
            <a:extLst>
              <a:ext uri="{FF2B5EF4-FFF2-40B4-BE49-F238E27FC236}">
                <a16:creationId xmlns:a16="http://schemas.microsoft.com/office/drawing/2014/main" id="{C69E84B0-AC71-8012-359D-4322344EDD73}"/>
              </a:ext>
            </a:extLst>
          </p:cNvPr>
          <p:cNvSpPr>
            <a:spLocks noGrp="1"/>
          </p:cNvSpPr>
          <p:nvPr>
            <p:ph type="pic" sz="quarter" idx="11" hasCustomPrompt="1"/>
          </p:nvPr>
        </p:nvSpPr>
        <p:spPr>
          <a:xfrm>
            <a:off x="5263723" y="563389"/>
            <a:ext cx="5040000" cy="5040000"/>
          </a:xfrm>
          <a:prstGeom prst="ellipse">
            <a:avLst/>
          </a:prstGeom>
        </p:spPr>
        <p:txBody>
          <a:bodyPr/>
          <a:lstStyle>
            <a:lvl1pPr marL="0" indent="0">
              <a:buNone/>
              <a:defRPr/>
            </a:lvl1pPr>
          </a:lstStyle>
          <a:p>
            <a:r>
              <a:rPr lang="en-GB"/>
              <a:t>Insert picture here</a:t>
            </a:r>
          </a:p>
        </p:txBody>
      </p:sp>
      <p:pic>
        <p:nvPicPr>
          <p:cNvPr id="6" name="Picture 5" descr="A black background with white text&#10;&#10;AI-generated content may be incorrect.">
            <a:extLst>
              <a:ext uri="{FF2B5EF4-FFF2-40B4-BE49-F238E27FC236}">
                <a16:creationId xmlns:a16="http://schemas.microsoft.com/office/drawing/2014/main" id="{A276E5B9-2037-6EEA-9FF7-CD98D7D3B215}"/>
              </a:ext>
            </a:extLst>
          </p:cNvPr>
          <p:cNvPicPr>
            <a:picLocks noChangeAspect="1"/>
          </p:cNvPicPr>
          <p:nvPr userDrawn="1"/>
        </p:nvPicPr>
        <p:blipFill>
          <a:blip r:embed="rId3"/>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184773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alt image">
    <p:spTree>
      <p:nvGrpSpPr>
        <p:cNvPr id="1" name=""/>
        <p:cNvGrpSpPr/>
        <p:nvPr/>
      </p:nvGrpSpPr>
      <p:grpSpPr>
        <a:xfrm>
          <a:off x="0" y="0"/>
          <a:ext cx="0" cy="0"/>
          <a:chOff x="0" y="0"/>
          <a:chExt cx="0" cy="0"/>
        </a:xfrm>
      </p:grpSpPr>
      <p:pic>
        <p:nvPicPr>
          <p:cNvPr id="14" name="Picture 13" descr="A person and person standing on steps&#10;&#10;AI-generated content may be incorrect.">
            <a:extLst>
              <a:ext uri="{FF2B5EF4-FFF2-40B4-BE49-F238E27FC236}">
                <a16:creationId xmlns:a16="http://schemas.microsoft.com/office/drawing/2014/main" id="{0A3C0555-0448-4156-2386-64F55EE3BFC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pic>
        <p:nvPicPr>
          <p:cNvPr id="2" name="Picture 1" descr="A blue and pink circles&#10;&#10;AI-generated content may be incorrect.">
            <a:extLst>
              <a:ext uri="{FF2B5EF4-FFF2-40B4-BE49-F238E27FC236}">
                <a16:creationId xmlns:a16="http://schemas.microsoft.com/office/drawing/2014/main" id="{30A2B08C-12ED-6219-525A-4BD361B44E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53282A05-8527-5021-9D6B-28B43F654A76}"/>
              </a:ext>
            </a:extLst>
          </p:cNvPr>
          <p:cNvSpPr>
            <a:spLocks noGrp="1"/>
          </p:cNvSpPr>
          <p:nvPr>
            <p:ph type="title" hasCustomPrompt="1"/>
          </p:nvPr>
        </p:nvSpPr>
        <p:spPr>
          <a:xfrm>
            <a:off x="404091" y="655783"/>
            <a:ext cx="4592782" cy="2274988"/>
          </a:xfrm>
        </p:spPr>
        <p:txBody>
          <a:bodyPr/>
          <a:lstStyle>
            <a:lvl1pPr>
              <a:defRPr>
                <a:solidFill>
                  <a:schemeClr val="tx1"/>
                </a:solidFill>
              </a:defRPr>
            </a:lvl1pPr>
          </a:lstStyle>
          <a:p>
            <a:r>
              <a:rPr lang="en-US" sz="4400" b="1">
                <a:solidFill>
                  <a:schemeClr val="bg1"/>
                </a:solidFill>
                <a:latin typeface="Poppins" pitchFamily="2" charset="77"/>
                <a:cs typeface="Poppins" pitchFamily="2" charset="77"/>
              </a:rPr>
              <a:t>Title of presentation</a:t>
            </a:r>
          </a:p>
        </p:txBody>
      </p:sp>
      <p:sp>
        <p:nvSpPr>
          <p:cNvPr id="7" name="Text Placeholder 6">
            <a:extLst>
              <a:ext uri="{FF2B5EF4-FFF2-40B4-BE49-F238E27FC236}">
                <a16:creationId xmlns:a16="http://schemas.microsoft.com/office/drawing/2014/main" id="{2153086A-3EDA-AC7C-94E1-A5F3381ED86E}"/>
              </a:ext>
            </a:extLst>
          </p:cNvPr>
          <p:cNvSpPr>
            <a:spLocks noGrp="1"/>
          </p:cNvSpPr>
          <p:nvPr>
            <p:ph type="body" sz="quarter" idx="10" hasCustomPrompt="1"/>
          </p:nvPr>
        </p:nvSpPr>
        <p:spPr>
          <a:xfrm>
            <a:off x="416361" y="3370654"/>
            <a:ext cx="3527569" cy="431800"/>
          </a:xfrm>
        </p:spPr>
        <p:txBody>
          <a:bodyPr>
            <a:noAutofit/>
          </a:bodyPr>
          <a:lstStyle>
            <a:lvl1pPr marL="0" indent="0">
              <a:buNone/>
              <a:defRPr sz="1600">
                <a:solidFill>
                  <a:schemeClr val="tx1"/>
                </a:solidFill>
              </a:defRPr>
            </a:lvl1pPr>
          </a:lstStyle>
          <a:p>
            <a:r>
              <a:rPr lang="en-US" sz="2800">
                <a:solidFill>
                  <a:schemeClr val="bg1"/>
                </a:solidFill>
                <a:latin typeface="Poppins" pitchFamily="2" charset="77"/>
                <a:cs typeface="Poppins" pitchFamily="2" charset="77"/>
              </a:rPr>
              <a:t>XX MONTH YEAR</a:t>
            </a:r>
          </a:p>
        </p:txBody>
      </p:sp>
      <p:pic>
        <p:nvPicPr>
          <p:cNvPr id="6" name="Picture 5" descr="A black background with white text&#10;&#10;AI-generated content may be incorrect.">
            <a:extLst>
              <a:ext uri="{FF2B5EF4-FFF2-40B4-BE49-F238E27FC236}">
                <a16:creationId xmlns:a16="http://schemas.microsoft.com/office/drawing/2014/main" id="{7A88A554-1764-6F39-E001-98BED965C945}"/>
              </a:ext>
            </a:extLst>
          </p:cNvPr>
          <p:cNvPicPr>
            <a:picLocks noChangeAspect="1"/>
          </p:cNvPicPr>
          <p:nvPr userDrawn="1"/>
        </p:nvPicPr>
        <p:blipFill>
          <a:blip r:embed="rId4"/>
          <a:stretch>
            <a:fillRect/>
          </a:stretch>
        </p:blipFill>
        <p:spPr>
          <a:xfrm>
            <a:off x="946182" y="5087890"/>
            <a:ext cx="2545766" cy="1431994"/>
          </a:xfrm>
          <a:prstGeom prst="rect">
            <a:avLst/>
          </a:prstGeom>
        </p:spPr>
      </p:pic>
    </p:spTree>
    <p:extLst>
      <p:ext uri="{BB962C8B-B14F-4D97-AF65-F5344CB8AC3E}">
        <p14:creationId xmlns:p14="http://schemas.microsoft.com/office/powerpoint/2010/main" val="3911403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er">
    <p:spTree>
      <p:nvGrpSpPr>
        <p:cNvPr id="1" name=""/>
        <p:cNvGrpSpPr/>
        <p:nvPr/>
      </p:nvGrpSpPr>
      <p:grpSpPr>
        <a:xfrm>
          <a:off x="0" y="0"/>
          <a:ext cx="0" cy="0"/>
          <a:chOff x="0" y="0"/>
          <a:chExt cx="0" cy="0"/>
        </a:xfrm>
      </p:grpSpPr>
      <p:pic>
        <p:nvPicPr>
          <p:cNvPr id="4" name="Picture 3" descr="A green and blue circle&#10;&#10;AI-generated content may be incorrect.">
            <a:extLst>
              <a:ext uri="{FF2B5EF4-FFF2-40B4-BE49-F238E27FC236}">
                <a16:creationId xmlns:a16="http://schemas.microsoft.com/office/drawing/2014/main" id="{AF48BDA4-7702-E59C-453E-ABC20B8E87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92D142A2-4138-5FB3-67E7-9E76C06E4C3C}"/>
              </a:ext>
            </a:extLst>
          </p:cNvPr>
          <p:cNvSpPr>
            <a:spLocks noGrp="1"/>
          </p:cNvSpPr>
          <p:nvPr>
            <p:ph type="title" hasCustomPrompt="1"/>
          </p:nvPr>
        </p:nvSpPr>
        <p:spPr>
          <a:xfrm>
            <a:off x="2798479" y="2365795"/>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Section  title</a:t>
            </a:r>
          </a:p>
        </p:txBody>
      </p:sp>
      <p:pic>
        <p:nvPicPr>
          <p:cNvPr id="8" name="Picture 7" descr="A black background with white text&#10;&#10;AI-generated content may be incorrect.">
            <a:extLst>
              <a:ext uri="{FF2B5EF4-FFF2-40B4-BE49-F238E27FC236}">
                <a16:creationId xmlns:a16="http://schemas.microsoft.com/office/drawing/2014/main" id="{C88DBB59-8882-3203-12B1-AA9515348137}"/>
              </a:ext>
            </a:extLst>
          </p:cNvPr>
          <p:cNvPicPr>
            <a:picLocks noChangeAspect="1"/>
          </p:cNvPicPr>
          <p:nvPr userDrawn="1"/>
        </p:nvPicPr>
        <p:blipFill>
          <a:blip r:embed="rId3"/>
          <a:stretch>
            <a:fillRect/>
          </a:stretch>
        </p:blipFill>
        <p:spPr>
          <a:xfrm>
            <a:off x="79513" y="6049865"/>
            <a:ext cx="2641508" cy="879675"/>
          </a:xfrm>
          <a:prstGeom prst="rect">
            <a:avLst/>
          </a:prstGeom>
        </p:spPr>
      </p:pic>
      <p:pic>
        <p:nvPicPr>
          <p:cNvPr id="9" name="Picture 8" descr="A black background with white text&#10;&#10;AI-generated content may be incorrect.">
            <a:extLst>
              <a:ext uri="{FF2B5EF4-FFF2-40B4-BE49-F238E27FC236}">
                <a16:creationId xmlns:a16="http://schemas.microsoft.com/office/drawing/2014/main" id="{7D6C00F5-0E57-9E37-9A30-D29FFBE8BD1E}"/>
              </a:ext>
            </a:extLst>
          </p:cNvPr>
          <p:cNvPicPr>
            <a:picLocks noChangeAspect="1"/>
          </p:cNvPicPr>
          <p:nvPr userDrawn="1"/>
        </p:nvPicPr>
        <p:blipFill>
          <a:blip r:embed="rId4"/>
          <a:stretch>
            <a:fillRect/>
          </a:stretch>
        </p:blipFill>
        <p:spPr>
          <a:xfrm>
            <a:off x="6838129" y="6176963"/>
            <a:ext cx="5274358" cy="824118"/>
          </a:xfrm>
          <a:prstGeom prst="rect">
            <a:avLst/>
          </a:prstGeom>
        </p:spPr>
      </p:pic>
    </p:spTree>
    <p:extLst>
      <p:ext uri="{BB962C8B-B14F-4D97-AF65-F5344CB8AC3E}">
        <p14:creationId xmlns:p14="http://schemas.microsoft.com/office/powerpoint/2010/main" val="227699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Breaker_alt colour 1">
    <p:spTree>
      <p:nvGrpSpPr>
        <p:cNvPr id="1" name=""/>
        <p:cNvGrpSpPr/>
        <p:nvPr/>
      </p:nvGrpSpPr>
      <p:grpSpPr>
        <a:xfrm>
          <a:off x="0" y="0"/>
          <a:ext cx="0" cy="0"/>
          <a:chOff x="0" y="0"/>
          <a:chExt cx="0" cy="0"/>
        </a:xfrm>
      </p:grpSpPr>
      <p:pic>
        <p:nvPicPr>
          <p:cNvPr id="4" name="Picture 3" descr="A pink circle on a black background&#10;&#10;AI-generated content may be incorrect.">
            <a:extLst>
              <a:ext uri="{FF2B5EF4-FFF2-40B4-BE49-F238E27FC236}">
                <a16:creationId xmlns:a16="http://schemas.microsoft.com/office/drawing/2014/main" id="{5652BFB9-D73E-A69D-9AD2-DEC57A63228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FC16D3D8-058C-5887-B207-215839BBDB5C}"/>
              </a:ext>
            </a:extLst>
          </p:cNvPr>
          <p:cNvSpPr>
            <a:spLocks noGrp="1"/>
          </p:cNvSpPr>
          <p:nvPr>
            <p:ph type="title" hasCustomPrompt="1"/>
          </p:nvPr>
        </p:nvSpPr>
        <p:spPr>
          <a:xfrm>
            <a:off x="2798479" y="2365795"/>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Section  title</a:t>
            </a:r>
          </a:p>
        </p:txBody>
      </p:sp>
      <p:pic>
        <p:nvPicPr>
          <p:cNvPr id="2" name="Picture 1" descr="A black background with white text&#10;&#10;AI-generated content may be incorrect.">
            <a:extLst>
              <a:ext uri="{FF2B5EF4-FFF2-40B4-BE49-F238E27FC236}">
                <a16:creationId xmlns:a16="http://schemas.microsoft.com/office/drawing/2014/main" id="{016442EB-ADEC-0B66-18EE-5AB2A91A54DD}"/>
              </a:ext>
            </a:extLst>
          </p:cNvPr>
          <p:cNvPicPr>
            <a:picLocks noChangeAspect="1"/>
          </p:cNvPicPr>
          <p:nvPr userDrawn="1"/>
        </p:nvPicPr>
        <p:blipFill>
          <a:blip r:embed="rId3"/>
          <a:stretch>
            <a:fillRect/>
          </a:stretch>
        </p:blipFill>
        <p:spPr>
          <a:xfrm>
            <a:off x="79513" y="6049865"/>
            <a:ext cx="2641508" cy="879675"/>
          </a:xfrm>
          <a:prstGeom prst="rect">
            <a:avLst/>
          </a:prstGeom>
        </p:spPr>
      </p:pic>
      <p:pic>
        <p:nvPicPr>
          <p:cNvPr id="6" name="Picture 5" descr="A black background with white text&#10;&#10;AI-generated content may be incorrect.">
            <a:extLst>
              <a:ext uri="{FF2B5EF4-FFF2-40B4-BE49-F238E27FC236}">
                <a16:creationId xmlns:a16="http://schemas.microsoft.com/office/drawing/2014/main" id="{3C368023-AB79-0D44-F8BC-678A7A79C225}"/>
              </a:ext>
            </a:extLst>
          </p:cNvPr>
          <p:cNvPicPr>
            <a:picLocks noChangeAspect="1"/>
          </p:cNvPicPr>
          <p:nvPr userDrawn="1"/>
        </p:nvPicPr>
        <p:blipFill>
          <a:blip r:embed="rId4"/>
          <a:stretch>
            <a:fillRect/>
          </a:stretch>
        </p:blipFill>
        <p:spPr>
          <a:xfrm>
            <a:off x="6838129" y="6176963"/>
            <a:ext cx="5274358" cy="824118"/>
          </a:xfrm>
          <a:prstGeom prst="rect">
            <a:avLst/>
          </a:prstGeom>
        </p:spPr>
      </p:pic>
    </p:spTree>
    <p:extLst>
      <p:ext uri="{BB962C8B-B14F-4D97-AF65-F5344CB8AC3E}">
        <p14:creationId xmlns:p14="http://schemas.microsoft.com/office/powerpoint/2010/main" val="3605341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er_alt colour 2">
    <p:spTree>
      <p:nvGrpSpPr>
        <p:cNvPr id="1" name=""/>
        <p:cNvGrpSpPr/>
        <p:nvPr/>
      </p:nvGrpSpPr>
      <p:grpSpPr>
        <a:xfrm>
          <a:off x="0" y="0"/>
          <a:ext cx="0" cy="0"/>
          <a:chOff x="0" y="0"/>
          <a:chExt cx="0" cy="0"/>
        </a:xfrm>
      </p:grpSpPr>
      <p:pic>
        <p:nvPicPr>
          <p:cNvPr id="4" name="Picture 3" descr="A blue circles on a black background&#10;&#10;AI-generated content may be incorrect.">
            <a:extLst>
              <a:ext uri="{FF2B5EF4-FFF2-40B4-BE49-F238E27FC236}">
                <a16:creationId xmlns:a16="http://schemas.microsoft.com/office/drawing/2014/main" id="{87BC90E1-CC49-3DAA-A1C6-894C6FF225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2EB9C308-B750-B478-D968-2889E0707783}"/>
              </a:ext>
            </a:extLst>
          </p:cNvPr>
          <p:cNvSpPr>
            <a:spLocks noGrp="1"/>
          </p:cNvSpPr>
          <p:nvPr>
            <p:ph type="title" hasCustomPrompt="1"/>
          </p:nvPr>
        </p:nvSpPr>
        <p:spPr>
          <a:xfrm>
            <a:off x="2798479" y="2365795"/>
            <a:ext cx="4592782" cy="1973740"/>
          </a:xfrm>
        </p:spPr>
        <p:txBody>
          <a:bodyPr>
            <a:normAutofit/>
          </a:bodyPr>
          <a:lstStyle>
            <a:lvl1pPr>
              <a:defRPr sz="4500">
                <a:solidFill>
                  <a:schemeClr val="tx1"/>
                </a:solidFill>
              </a:defRPr>
            </a:lvl1pPr>
          </a:lstStyle>
          <a:p>
            <a:r>
              <a:rPr lang="en-US" sz="4400" b="1">
                <a:solidFill>
                  <a:schemeClr val="bg1"/>
                </a:solidFill>
                <a:latin typeface="Poppins" pitchFamily="2" charset="77"/>
                <a:cs typeface="Poppins" pitchFamily="2" charset="77"/>
              </a:rPr>
              <a:t>Section  title</a:t>
            </a:r>
          </a:p>
        </p:txBody>
      </p:sp>
      <p:pic>
        <p:nvPicPr>
          <p:cNvPr id="2" name="Picture 1" descr="A black background with white text&#10;&#10;AI-generated content may be incorrect.">
            <a:extLst>
              <a:ext uri="{FF2B5EF4-FFF2-40B4-BE49-F238E27FC236}">
                <a16:creationId xmlns:a16="http://schemas.microsoft.com/office/drawing/2014/main" id="{E0C1E628-8C3F-2F1B-F599-8386DB06472D}"/>
              </a:ext>
            </a:extLst>
          </p:cNvPr>
          <p:cNvPicPr>
            <a:picLocks noChangeAspect="1"/>
          </p:cNvPicPr>
          <p:nvPr userDrawn="1"/>
        </p:nvPicPr>
        <p:blipFill>
          <a:blip r:embed="rId3"/>
          <a:stretch>
            <a:fillRect/>
          </a:stretch>
        </p:blipFill>
        <p:spPr>
          <a:xfrm>
            <a:off x="79513" y="6049865"/>
            <a:ext cx="2641508" cy="879675"/>
          </a:xfrm>
          <a:prstGeom prst="rect">
            <a:avLst/>
          </a:prstGeom>
        </p:spPr>
      </p:pic>
      <p:pic>
        <p:nvPicPr>
          <p:cNvPr id="6" name="Picture 5" descr="A black background with white text&#10;&#10;AI-generated content may be incorrect.">
            <a:extLst>
              <a:ext uri="{FF2B5EF4-FFF2-40B4-BE49-F238E27FC236}">
                <a16:creationId xmlns:a16="http://schemas.microsoft.com/office/drawing/2014/main" id="{74745E78-23AB-76B3-A203-7A142F0CEABF}"/>
              </a:ext>
            </a:extLst>
          </p:cNvPr>
          <p:cNvPicPr>
            <a:picLocks noChangeAspect="1"/>
          </p:cNvPicPr>
          <p:nvPr userDrawn="1"/>
        </p:nvPicPr>
        <p:blipFill>
          <a:blip r:embed="rId4"/>
          <a:stretch>
            <a:fillRect/>
          </a:stretch>
        </p:blipFill>
        <p:spPr>
          <a:xfrm>
            <a:off x="6838129" y="6176963"/>
            <a:ext cx="5274358" cy="824118"/>
          </a:xfrm>
          <a:prstGeom prst="rect">
            <a:avLst/>
          </a:prstGeom>
        </p:spPr>
      </p:pic>
    </p:spTree>
    <p:extLst>
      <p:ext uri="{BB962C8B-B14F-4D97-AF65-F5344CB8AC3E}">
        <p14:creationId xmlns:p14="http://schemas.microsoft.com/office/powerpoint/2010/main" val="1910992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er_alt colour 3">
    <p:spTree>
      <p:nvGrpSpPr>
        <p:cNvPr id="1" name=""/>
        <p:cNvGrpSpPr/>
        <p:nvPr/>
      </p:nvGrpSpPr>
      <p:grpSpPr>
        <a:xfrm>
          <a:off x="0" y="0"/>
          <a:ext cx="0" cy="0"/>
          <a:chOff x="0" y="0"/>
          <a:chExt cx="0" cy="0"/>
        </a:xfrm>
      </p:grpSpPr>
      <p:pic>
        <p:nvPicPr>
          <p:cNvPr id="5" name="Picture 4" descr="A blue and green circles&#10;&#10;AI-generated content may be incorrect.">
            <a:extLst>
              <a:ext uri="{FF2B5EF4-FFF2-40B4-BE49-F238E27FC236}">
                <a16:creationId xmlns:a16="http://schemas.microsoft.com/office/drawing/2014/main" id="{98207207-0571-4A3C-E9B8-6509839878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0"/>
            <a:ext cx="12192001" cy="6858001"/>
          </a:xfrm>
          <a:prstGeom prst="rect">
            <a:avLst/>
          </a:prstGeom>
        </p:spPr>
      </p:pic>
      <p:sp>
        <p:nvSpPr>
          <p:cNvPr id="3" name="Title 2">
            <a:extLst>
              <a:ext uri="{FF2B5EF4-FFF2-40B4-BE49-F238E27FC236}">
                <a16:creationId xmlns:a16="http://schemas.microsoft.com/office/drawing/2014/main" id="{56D6F152-35F8-565D-C7F0-638428756E3B}"/>
              </a:ext>
            </a:extLst>
          </p:cNvPr>
          <p:cNvSpPr>
            <a:spLocks noGrp="1"/>
          </p:cNvSpPr>
          <p:nvPr>
            <p:ph type="title" hasCustomPrompt="1"/>
          </p:nvPr>
        </p:nvSpPr>
        <p:spPr>
          <a:xfrm>
            <a:off x="2798479" y="2365795"/>
            <a:ext cx="4592782" cy="1973740"/>
          </a:xfrm>
        </p:spPr>
        <p:txBody>
          <a:bodyPr>
            <a:normAutofit/>
          </a:bodyPr>
          <a:lstStyle>
            <a:lvl1pPr>
              <a:defRPr sz="4500">
                <a:solidFill>
                  <a:schemeClr val="bg1"/>
                </a:solidFill>
              </a:defRPr>
            </a:lvl1pPr>
          </a:lstStyle>
          <a:p>
            <a:r>
              <a:rPr lang="en-US" sz="4400" b="1">
                <a:solidFill>
                  <a:schemeClr val="bg1"/>
                </a:solidFill>
                <a:latin typeface="Poppins" pitchFamily="2" charset="77"/>
                <a:cs typeface="Poppins" pitchFamily="2" charset="77"/>
              </a:rPr>
              <a:t>Section  title</a:t>
            </a:r>
          </a:p>
        </p:txBody>
      </p:sp>
      <p:pic>
        <p:nvPicPr>
          <p:cNvPr id="2" name="Picture 1" descr="A black background with white text&#10;&#10;AI-generated content may be incorrect.">
            <a:extLst>
              <a:ext uri="{FF2B5EF4-FFF2-40B4-BE49-F238E27FC236}">
                <a16:creationId xmlns:a16="http://schemas.microsoft.com/office/drawing/2014/main" id="{065531B2-A4E7-F989-DA40-E85497D6CAC0}"/>
              </a:ext>
            </a:extLst>
          </p:cNvPr>
          <p:cNvPicPr>
            <a:picLocks noChangeAspect="1"/>
          </p:cNvPicPr>
          <p:nvPr userDrawn="1"/>
        </p:nvPicPr>
        <p:blipFill>
          <a:blip r:embed="rId3"/>
          <a:stretch>
            <a:fillRect/>
          </a:stretch>
        </p:blipFill>
        <p:spPr>
          <a:xfrm>
            <a:off x="79513" y="6049865"/>
            <a:ext cx="2641508" cy="879675"/>
          </a:xfrm>
          <a:prstGeom prst="rect">
            <a:avLst/>
          </a:prstGeom>
        </p:spPr>
      </p:pic>
      <p:pic>
        <p:nvPicPr>
          <p:cNvPr id="6" name="Picture 5" descr="A black background with white text&#10;&#10;AI-generated content may be incorrect.">
            <a:extLst>
              <a:ext uri="{FF2B5EF4-FFF2-40B4-BE49-F238E27FC236}">
                <a16:creationId xmlns:a16="http://schemas.microsoft.com/office/drawing/2014/main" id="{115A1F33-BF53-A1BD-3E47-F3C0D6DD2294}"/>
              </a:ext>
            </a:extLst>
          </p:cNvPr>
          <p:cNvPicPr>
            <a:picLocks noChangeAspect="1"/>
          </p:cNvPicPr>
          <p:nvPr userDrawn="1"/>
        </p:nvPicPr>
        <p:blipFill>
          <a:blip r:embed="rId4"/>
          <a:stretch>
            <a:fillRect/>
          </a:stretch>
        </p:blipFill>
        <p:spPr>
          <a:xfrm>
            <a:off x="6838129" y="6176963"/>
            <a:ext cx="5274358" cy="824118"/>
          </a:xfrm>
          <a:prstGeom prst="rect">
            <a:avLst/>
          </a:prstGeom>
        </p:spPr>
      </p:pic>
    </p:spTree>
    <p:extLst>
      <p:ext uri="{BB962C8B-B14F-4D97-AF65-F5344CB8AC3E}">
        <p14:creationId xmlns:p14="http://schemas.microsoft.com/office/powerpoint/2010/main" val="362817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DABE697-0BF3-8CE4-5DA8-7C017C7486FC}"/>
              </a:ext>
            </a:extLst>
          </p:cNvPr>
          <p:cNvSpPr>
            <a:spLocks noGrp="1"/>
          </p:cNvSpPr>
          <p:nvPr>
            <p:ph type="title"/>
          </p:nvPr>
        </p:nvSpPr>
        <p:spPr>
          <a:xfrm>
            <a:off x="839788" y="731838"/>
            <a:ext cx="10515600" cy="567590"/>
          </a:xfrm>
        </p:spPr>
        <p:txBody>
          <a:bodyPr>
            <a:noAutofit/>
          </a:bodyPr>
          <a:lstStyle>
            <a:lvl1pPr>
              <a:defRPr sz="4800" b="1" i="0">
                <a:solidFill>
                  <a:schemeClr val="tx1"/>
                </a:solidFill>
                <a:latin typeface="+mj-lt"/>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A38965C-7C87-134A-BAAB-7B59322A61B1}"/>
              </a:ext>
            </a:extLst>
          </p:cNvPr>
          <p:cNvSpPr>
            <a:spLocks noGrp="1"/>
          </p:cNvSpPr>
          <p:nvPr>
            <p:ph type="body" sz="quarter" idx="12"/>
          </p:nvPr>
        </p:nvSpPr>
        <p:spPr>
          <a:xfrm>
            <a:off x="839788" y="1671781"/>
            <a:ext cx="10515600" cy="4100945"/>
          </a:xfrm>
        </p:spPr>
        <p:txBody>
          <a:bodyPr>
            <a:normAutofit/>
          </a:bodyPr>
          <a:lstStyle>
            <a:lvl1pPr>
              <a:defRPr sz="3200">
                <a:latin typeface="Open Sans" panose="020B0606030504020204" pitchFamily="34" charset="0"/>
                <a:ea typeface="Open Sans" panose="020B0606030504020204" pitchFamily="34" charset="0"/>
                <a:cs typeface="Open Sans" panose="020B0606030504020204" pitchFamily="34" charset="0"/>
              </a:defRPr>
            </a:lvl1pPr>
            <a:lvl2pPr>
              <a:defRPr sz="2800">
                <a:latin typeface="Open Sans" panose="020B0606030504020204" pitchFamily="34" charset="0"/>
                <a:ea typeface="Open Sans" panose="020B0606030504020204" pitchFamily="34" charset="0"/>
                <a:cs typeface="Open Sans" panose="020B0606030504020204" pitchFamily="34" charset="0"/>
              </a:defRPr>
            </a:lvl2pPr>
            <a:lvl3pPr>
              <a:defRPr sz="2400">
                <a:latin typeface="Open Sans" panose="020B0606030504020204" pitchFamily="34" charset="0"/>
                <a:ea typeface="Open Sans" panose="020B0606030504020204" pitchFamily="34" charset="0"/>
                <a:cs typeface="Open Sans" panose="020B0606030504020204" pitchFamily="34" charset="0"/>
              </a:defRPr>
            </a:lvl3pPr>
            <a:lvl4pPr>
              <a:defRPr sz="2200">
                <a:latin typeface="Open Sans" panose="020B0606030504020204" pitchFamily="34" charset="0"/>
                <a:ea typeface="Open Sans" panose="020B0606030504020204" pitchFamily="34" charset="0"/>
                <a:cs typeface="Open Sans" panose="020B0606030504020204" pitchFamily="34" charset="0"/>
              </a:defRPr>
            </a:lvl4pPr>
            <a:lvl5pPr>
              <a:defRPr sz="20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Tree>
    <p:extLst>
      <p:ext uri="{BB962C8B-B14F-4D97-AF65-F5344CB8AC3E}">
        <p14:creationId xmlns:p14="http://schemas.microsoft.com/office/powerpoint/2010/main" val="2799605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subtitl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DABE697-0BF3-8CE4-5DA8-7C017C7486FC}"/>
              </a:ext>
            </a:extLst>
          </p:cNvPr>
          <p:cNvSpPr>
            <a:spLocks noGrp="1"/>
          </p:cNvSpPr>
          <p:nvPr>
            <p:ph type="title"/>
          </p:nvPr>
        </p:nvSpPr>
        <p:spPr>
          <a:xfrm>
            <a:off x="839788" y="731838"/>
            <a:ext cx="10515600" cy="567590"/>
          </a:xfrm>
        </p:spPr>
        <p:txBody>
          <a:bodyPr>
            <a:noAutofit/>
          </a:bodyPr>
          <a:lstStyle>
            <a:lvl1pPr>
              <a:defRPr sz="4800" b="1" i="0">
                <a:solidFill>
                  <a:schemeClr val="tx1"/>
                </a:solidFill>
                <a:latin typeface="+mj-lt"/>
                <a:ea typeface="Open Sans" panose="020B0606030504020204" pitchFamily="34" charset="0"/>
                <a:cs typeface="Open Sans" panose="020B0606030504020204" pitchFamily="34" charset="0"/>
              </a:defRPr>
            </a:lvl1pPr>
          </a:lstStyle>
          <a:p>
            <a:r>
              <a:rPr lang="en-GB"/>
              <a:t>Click to edit Master title style</a:t>
            </a:r>
            <a:endParaRPr lang="en-US"/>
          </a:p>
        </p:txBody>
      </p:sp>
      <p:sp>
        <p:nvSpPr>
          <p:cNvPr id="10" name="Text Placeholder 9">
            <a:extLst>
              <a:ext uri="{FF2B5EF4-FFF2-40B4-BE49-F238E27FC236}">
                <a16:creationId xmlns:a16="http://schemas.microsoft.com/office/drawing/2014/main" id="{5B0B60C7-D27A-2F5B-6CED-1A387C174117}"/>
              </a:ext>
            </a:extLst>
          </p:cNvPr>
          <p:cNvSpPr>
            <a:spLocks noGrp="1"/>
          </p:cNvSpPr>
          <p:nvPr>
            <p:ph type="body" sz="quarter" idx="10" hasCustomPrompt="1"/>
          </p:nvPr>
        </p:nvSpPr>
        <p:spPr>
          <a:xfrm>
            <a:off x="839788" y="1416478"/>
            <a:ext cx="10515600" cy="548420"/>
          </a:xfrm>
        </p:spPr>
        <p:txBody>
          <a:bodyPr>
            <a:normAutofit/>
          </a:bodyPr>
          <a:lstStyle>
            <a:lvl1pPr marL="0" indent="0">
              <a:buNone/>
              <a:defRPr sz="3200" b="1"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Subheading to go here</a:t>
            </a:r>
            <a:endParaRPr lang="en-US"/>
          </a:p>
        </p:txBody>
      </p:sp>
      <p:sp>
        <p:nvSpPr>
          <p:cNvPr id="16" name="Text Placeholder 15">
            <a:extLst>
              <a:ext uri="{FF2B5EF4-FFF2-40B4-BE49-F238E27FC236}">
                <a16:creationId xmlns:a16="http://schemas.microsoft.com/office/drawing/2014/main" id="{5CF6AE34-0C86-76B6-6C18-47021DD2DD2D}"/>
              </a:ext>
            </a:extLst>
          </p:cNvPr>
          <p:cNvSpPr>
            <a:spLocks noGrp="1"/>
          </p:cNvSpPr>
          <p:nvPr>
            <p:ph type="body" sz="quarter" idx="11"/>
          </p:nvPr>
        </p:nvSpPr>
        <p:spPr>
          <a:xfrm>
            <a:off x="839788" y="2467831"/>
            <a:ext cx="10515600" cy="2625847"/>
          </a:xfrm>
        </p:spPr>
        <p:txBody>
          <a:bodyPr>
            <a:normAutofit/>
          </a:bodyPr>
          <a:lstStyle>
            <a:lvl1pPr marL="0" indent="0">
              <a:buNone/>
              <a:defRPr sz="3200" b="0"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latin typeface="Century Gothic" panose="020B0502020202020204" pitchFamily="34" charset="0"/>
              </a:defRPr>
            </a:lvl2pPr>
            <a:lvl3pPr marL="914400" indent="0">
              <a:buNone/>
              <a:defRPr>
                <a:latin typeface="Century Gothic" panose="020B0502020202020204" pitchFamily="34" charset="0"/>
              </a:defRPr>
            </a:lvl3pPr>
            <a:lvl4pPr marL="1371600" indent="0">
              <a:buNone/>
              <a:defRPr>
                <a:latin typeface="Century Gothic" panose="020B0502020202020204" pitchFamily="34" charset="0"/>
              </a:defRPr>
            </a:lvl4pPr>
            <a:lvl5pPr marL="1828800" indent="0">
              <a:buNone/>
              <a:defRPr>
                <a:latin typeface="Century Gothic" panose="020B0502020202020204" pitchFamily="34" charset="0"/>
              </a:defRPr>
            </a:lvl5pPr>
          </a:lstStyle>
          <a:p>
            <a:pPr lvl="0"/>
            <a:r>
              <a:rPr lang="en-GB"/>
              <a:t>Click to edit Master text styles</a:t>
            </a:r>
          </a:p>
        </p:txBody>
      </p:sp>
    </p:spTree>
    <p:extLst>
      <p:ext uri="{BB962C8B-B14F-4D97-AF65-F5344CB8AC3E}">
        <p14:creationId xmlns:p14="http://schemas.microsoft.com/office/powerpoint/2010/main" val="1584335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37CF-BB5F-3DE8-44E6-46E35428E4C9}"/>
              </a:ext>
            </a:extLst>
          </p:cNvPr>
          <p:cNvSpPr>
            <a:spLocks noGrp="1"/>
          </p:cNvSpPr>
          <p:nvPr>
            <p:ph type="title"/>
          </p:nvPr>
        </p:nvSpPr>
        <p:spPr/>
        <p:txBody>
          <a:bodyPr/>
          <a:lstStyle>
            <a:lvl1pPr>
              <a:defRPr>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F9CCE1B-1463-82A8-6639-139FA2E37A30}"/>
              </a:ext>
            </a:extLst>
          </p:cNvPr>
          <p:cNvSpPr>
            <a:spLocks noGrp="1"/>
          </p:cNvSpPr>
          <p:nvPr>
            <p:ph sz="half" idx="1"/>
          </p:nvPr>
        </p:nvSpPr>
        <p:spPr>
          <a:xfrm>
            <a:off x="838200" y="1825625"/>
            <a:ext cx="5181600" cy="4351338"/>
          </a:xfrm>
        </p:spPr>
        <p:txBody>
          <a:bodyPr>
            <a:normAutofit/>
          </a:bodyPr>
          <a:lstStyle>
            <a:lvl1pPr>
              <a:defRPr sz="3200">
                <a:latin typeface="Open Sans" panose="020B0606030504020204" pitchFamily="34" charset="0"/>
                <a:ea typeface="Open Sans" panose="020B0606030504020204" pitchFamily="34" charset="0"/>
                <a:cs typeface="Open Sans" panose="020B0606030504020204" pitchFamily="34" charset="0"/>
              </a:defRPr>
            </a:lvl1pPr>
            <a:lvl2pPr>
              <a:defRPr sz="2800">
                <a:latin typeface="Open Sans" panose="020B0606030504020204" pitchFamily="34" charset="0"/>
                <a:ea typeface="Open Sans" panose="020B0606030504020204" pitchFamily="34" charset="0"/>
                <a:cs typeface="Open Sans" panose="020B0606030504020204" pitchFamily="34" charset="0"/>
              </a:defRPr>
            </a:lvl2pPr>
            <a:lvl3pPr>
              <a:defRPr sz="2400">
                <a:latin typeface="Open Sans" panose="020B0606030504020204" pitchFamily="34" charset="0"/>
                <a:ea typeface="Open Sans" panose="020B0606030504020204" pitchFamily="34" charset="0"/>
                <a:cs typeface="Open Sans" panose="020B0606030504020204" pitchFamily="34" charset="0"/>
              </a:defRPr>
            </a:lvl3pPr>
            <a:lvl4pPr>
              <a:defRPr sz="2000">
                <a:latin typeface="Open Sans" panose="020B0606030504020204" pitchFamily="34" charset="0"/>
                <a:ea typeface="Open Sans" panose="020B0606030504020204" pitchFamily="34" charset="0"/>
                <a:cs typeface="Open Sans" panose="020B0606030504020204" pitchFamily="34" charset="0"/>
              </a:defRPr>
            </a:lvl4pPr>
            <a:lvl5pPr>
              <a:defRPr sz="2000">
                <a:latin typeface="Open Sans" panose="020B0606030504020204" pitchFamily="34" charset="0"/>
                <a:ea typeface="Open Sans" panose="020B0606030504020204" pitchFamily="34" charset="0"/>
                <a:cs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5083300-FE35-9D55-8260-5E7A42B704E3}"/>
              </a:ext>
            </a:extLst>
          </p:cNvPr>
          <p:cNvSpPr>
            <a:spLocks noGrp="1"/>
          </p:cNvSpPr>
          <p:nvPr>
            <p:ph sz="half" idx="2"/>
          </p:nvPr>
        </p:nvSpPr>
        <p:spPr>
          <a:xfrm>
            <a:off x="6172200" y="1825625"/>
            <a:ext cx="5181600" cy="4351338"/>
          </a:xfrm>
        </p:spPr>
        <p:txBody>
          <a:bodyPr>
            <a:normAutofit/>
          </a:bodyPr>
          <a:lstStyle>
            <a:lvl1pPr>
              <a:defRPr sz="3200">
                <a:latin typeface="Open Sans" panose="020B0606030504020204" pitchFamily="34" charset="0"/>
                <a:ea typeface="Open Sans" panose="020B0606030504020204" pitchFamily="34" charset="0"/>
                <a:cs typeface="Open Sans" panose="020B0606030504020204" pitchFamily="34" charset="0"/>
              </a:defRPr>
            </a:lvl1pPr>
            <a:lvl2pPr>
              <a:defRPr sz="2800">
                <a:latin typeface="Open Sans" panose="020B0606030504020204" pitchFamily="34" charset="0"/>
                <a:ea typeface="Open Sans" panose="020B0606030504020204" pitchFamily="34" charset="0"/>
                <a:cs typeface="Open Sans" panose="020B0606030504020204" pitchFamily="34" charset="0"/>
              </a:defRPr>
            </a:lvl2pPr>
            <a:lvl3pPr>
              <a:defRPr sz="2400">
                <a:latin typeface="Open Sans" panose="020B0606030504020204" pitchFamily="34" charset="0"/>
                <a:ea typeface="Open Sans" panose="020B0606030504020204" pitchFamily="34" charset="0"/>
                <a:cs typeface="Open Sans" panose="020B0606030504020204" pitchFamily="34" charset="0"/>
              </a:defRPr>
            </a:lvl3pPr>
            <a:lvl4pPr>
              <a:defRPr sz="2000">
                <a:latin typeface="Open Sans" panose="020B0606030504020204" pitchFamily="34" charset="0"/>
                <a:ea typeface="Open Sans" panose="020B0606030504020204" pitchFamily="34" charset="0"/>
                <a:cs typeface="Open Sans" panose="020B0606030504020204" pitchFamily="34" charset="0"/>
              </a:defRPr>
            </a:lvl4pPr>
            <a:lvl5pPr>
              <a:defRPr sz="2000">
                <a:latin typeface="Open Sans" panose="020B0606030504020204" pitchFamily="34" charset="0"/>
                <a:ea typeface="Open Sans" panose="020B0606030504020204" pitchFamily="34" charset="0"/>
                <a:cs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98905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8BDE4-89BA-B9DA-FC45-1AFC35F8648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6B9AB52-A577-81AC-38D1-8CAA7C1289D2}"/>
              </a:ext>
            </a:extLst>
          </p:cNvPr>
          <p:cNvSpPr>
            <a:spLocks noGrp="1"/>
          </p:cNvSpPr>
          <p:nvPr>
            <p:ph type="body" idx="1"/>
          </p:nvPr>
        </p:nvSpPr>
        <p:spPr>
          <a:xfrm>
            <a:off x="839788" y="1681163"/>
            <a:ext cx="5157787" cy="823912"/>
          </a:xfrm>
        </p:spPr>
        <p:txBody>
          <a:bodyPr anchor="b">
            <a:noAutofit/>
          </a:bodyPr>
          <a:lstStyle>
            <a:lvl1pPr marL="0" indent="0">
              <a:buNone/>
              <a:defRPr sz="32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3DCB0B3-CED1-1382-2B59-06604E7E0BB2}"/>
              </a:ext>
            </a:extLst>
          </p:cNvPr>
          <p:cNvSpPr>
            <a:spLocks noGrp="1"/>
          </p:cNvSpPr>
          <p:nvPr>
            <p:ph sz="half" idx="2"/>
          </p:nvPr>
        </p:nvSpPr>
        <p:spPr>
          <a:xfrm>
            <a:off x="839788" y="2505075"/>
            <a:ext cx="5157787" cy="3684588"/>
          </a:xfrm>
        </p:spPr>
        <p:txBody>
          <a:bodyPr>
            <a:normAutofit/>
          </a:bodyPr>
          <a:lstStyle>
            <a:lvl1pPr>
              <a:defRPr sz="3200">
                <a:latin typeface="Open Sans" panose="020B0606030504020204" pitchFamily="34" charset="0"/>
                <a:ea typeface="Open Sans" panose="020B0606030504020204" pitchFamily="34" charset="0"/>
                <a:cs typeface="Open Sans" panose="020B0606030504020204" pitchFamily="34" charset="0"/>
              </a:defRPr>
            </a:lvl1pPr>
            <a:lvl2pPr>
              <a:defRPr sz="2800">
                <a:latin typeface="Open Sans" panose="020B0606030504020204" pitchFamily="34" charset="0"/>
                <a:ea typeface="Open Sans" panose="020B0606030504020204" pitchFamily="34" charset="0"/>
                <a:cs typeface="Open Sans" panose="020B0606030504020204" pitchFamily="34" charset="0"/>
              </a:defRPr>
            </a:lvl2pPr>
            <a:lvl3pPr>
              <a:defRPr sz="2400">
                <a:latin typeface="Open Sans" panose="020B0606030504020204" pitchFamily="34" charset="0"/>
                <a:ea typeface="Open Sans" panose="020B0606030504020204" pitchFamily="34" charset="0"/>
                <a:cs typeface="Open Sans" panose="020B0606030504020204" pitchFamily="34" charset="0"/>
              </a:defRPr>
            </a:lvl3pPr>
            <a:lvl4pPr>
              <a:defRPr sz="2000">
                <a:latin typeface="Open Sans" panose="020B0606030504020204" pitchFamily="34" charset="0"/>
                <a:ea typeface="Open Sans" panose="020B0606030504020204" pitchFamily="34" charset="0"/>
                <a:cs typeface="Open Sans" panose="020B0606030504020204" pitchFamily="34" charset="0"/>
              </a:defRPr>
            </a:lvl4pPr>
            <a:lvl5pPr>
              <a:defRPr sz="2000">
                <a:latin typeface="Open Sans" panose="020B0606030504020204" pitchFamily="34" charset="0"/>
                <a:ea typeface="Open Sans" panose="020B0606030504020204" pitchFamily="34" charset="0"/>
                <a:cs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C397EF-519C-25BC-91A7-D597E7E48408}"/>
              </a:ext>
            </a:extLst>
          </p:cNvPr>
          <p:cNvSpPr>
            <a:spLocks noGrp="1"/>
          </p:cNvSpPr>
          <p:nvPr>
            <p:ph type="body" sz="quarter" idx="3"/>
          </p:nvPr>
        </p:nvSpPr>
        <p:spPr>
          <a:xfrm>
            <a:off x="6172200" y="1681163"/>
            <a:ext cx="5183188" cy="823912"/>
          </a:xfrm>
        </p:spPr>
        <p:txBody>
          <a:bodyPr anchor="b">
            <a:noAutofit/>
          </a:bodyPr>
          <a:lstStyle>
            <a:lvl1pPr marL="0" indent="0">
              <a:buNone/>
              <a:defRPr sz="3200" b="1">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AEEDD6F-844F-52E3-205C-C385E87965F1}"/>
              </a:ext>
            </a:extLst>
          </p:cNvPr>
          <p:cNvSpPr>
            <a:spLocks noGrp="1"/>
          </p:cNvSpPr>
          <p:nvPr>
            <p:ph sz="quarter" idx="4"/>
          </p:nvPr>
        </p:nvSpPr>
        <p:spPr>
          <a:xfrm>
            <a:off x="6172200" y="2505075"/>
            <a:ext cx="5183188" cy="3684588"/>
          </a:xfrm>
        </p:spPr>
        <p:txBody>
          <a:bodyPr>
            <a:normAutofit/>
          </a:bodyPr>
          <a:lstStyle>
            <a:lvl1pPr>
              <a:defRPr sz="3200">
                <a:latin typeface="Open Sans" panose="020B0606030504020204" pitchFamily="34" charset="0"/>
                <a:ea typeface="Open Sans" panose="020B0606030504020204" pitchFamily="34" charset="0"/>
                <a:cs typeface="Open Sans" panose="020B0606030504020204" pitchFamily="34" charset="0"/>
              </a:defRPr>
            </a:lvl1pPr>
            <a:lvl2pPr>
              <a:defRPr sz="2800">
                <a:latin typeface="Open Sans" panose="020B0606030504020204" pitchFamily="34" charset="0"/>
                <a:ea typeface="Open Sans" panose="020B0606030504020204" pitchFamily="34" charset="0"/>
                <a:cs typeface="Open Sans" panose="020B0606030504020204" pitchFamily="34" charset="0"/>
              </a:defRPr>
            </a:lvl2pPr>
            <a:lvl3pPr>
              <a:defRPr sz="2400">
                <a:latin typeface="Open Sans" panose="020B0606030504020204" pitchFamily="34" charset="0"/>
                <a:ea typeface="Open Sans" panose="020B0606030504020204" pitchFamily="34" charset="0"/>
                <a:cs typeface="Open Sans" panose="020B0606030504020204" pitchFamily="34" charset="0"/>
              </a:defRPr>
            </a:lvl3pPr>
            <a:lvl4pPr>
              <a:defRPr sz="2000">
                <a:latin typeface="Open Sans" panose="020B0606030504020204" pitchFamily="34" charset="0"/>
                <a:ea typeface="Open Sans" panose="020B0606030504020204" pitchFamily="34" charset="0"/>
                <a:cs typeface="Open Sans" panose="020B0606030504020204" pitchFamily="34" charset="0"/>
              </a:defRPr>
            </a:lvl4pPr>
            <a:lvl5pPr>
              <a:defRPr sz="2000">
                <a:latin typeface="Open Sans" panose="020B0606030504020204" pitchFamily="34" charset="0"/>
                <a:ea typeface="Open Sans" panose="020B0606030504020204" pitchFamily="34" charset="0"/>
                <a:cs typeface="Open Sans" panose="020B0606030504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82599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6B0E3-E73A-3816-9C31-8265B163B088}"/>
              </a:ext>
            </a:extLst>
          </p:cNvPr>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2916841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0533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A86D5-2CB7-4452-A498-232FF0B96BB3}"/>
              </a:ext>
            </a:extLst>
          </p:cNvPr>
          <p:cNvSpPr>
            <a:spLocks noGrp="1"/>
          </p:cNvSpPr>
          <p:nvPr>
            <p:ph type="title"/>
          </p:nvPr>
        </p:nvSpPr>
        <p:spPr>
          <a:xfrm>
            <a:off x="839788" y="457200"/>
            <a:ext cx="3932237" cy="1600200"/>
          </a:xfrm>
        </p:spPr>
        <p:txBody>
          <a:bodyPr anchor="b"/>
          <a:lstStyle>
            <a:lvl1pPr>
              <a:defRPr sz="36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6DC5140-75D6-6358-4F7F-66E296941F6F}"/>
              </a:ext>
            </a:extLst>
          </p:cNvPr>
          <p:cNvSpPr>
            <a:spLocks noGrp="1"/>
          </p:cNvSpPr>
          <p:nvPr>
            <p:ph idx="1"/>
          </p:nvPr>
        </p:nvSpPr>
        <p:spPr>
          <a:xfrm>
            <a:off x="5183188" y="987425"/>
            <a:ext cx="6172200" cy="4873625"/>
          </a:xfrm>
        </p:spPr>
        <p:txBody>
          <a:bodyPr>
            <a:normAutofit/>
          </a:bodyPr>
          <a:lstStyle>
            <a:lvl1pPr>
              <a:defRPr sz="3200">
                <a:latin typeface="Open Sans" panose="020B0606030504020204" pitchFamily="34" charset="0"/>
                <a:ea typeface="Open Sans" panose="020B0606030504020204" pitchFamily="34" charset="0"/>
                <a:cs typeface="Open Sans" panose="020B0606030504020204" pitchFamily="34" charset="0"/>
              </a:defRPr>
            </a:lvl1pPr>
            <a:lvl2pPr>
              <a:defRPr sz="3200">
                <a:latin typeface="Open Sans" panose="020B0606030504020204" pitchFamily="34" charset="0"/>
                <a:ea typeface="Open Sans" panose="020B0606030504020204" pitchFamily="34" charset="0"/>
                <a:cs typeface="Open Sans" panose="020B0606030504020204" pitchFamily="34" charset="0"/>
              </a:defRPr>
            </a:lvl2pPr>
            <a:lvl3pPr>
              <a:defRPr sz="2800">
                <a:latin typeface="Open Sans" panose="020B0606030504020204" pitchFamily="34" charset="0"/>
                <a:ea typeface="Open Sans" panose="020B0606030504020204" pitchFamily="34" charset="0"/>
                <a:cs typeface="Open Sans" panose="020B0606030504020204" pitchFamily="34" charset="0"/>
              </a:defRPr>
            </a:lvl3pPr>
            <a:lvl4pPr>
              <a:defRPr sz="2400">
                <a:latin typeface="Open Sans" panose="020B0606030504020204" pitchFamily="34" charset="0"/>
                <a:ea typeface="Open Sans" panose="020B0606030504020204" pitchFamily="34" charset="0"/>
                <a:cs typeface="Open Sans" panose="020B0606030504020204" pitchFamily="34" charset="0"/>
              </a:defRPr>
            </a:lvl4pPr>
            <a:lvl5pPr>
              <a:defRPr sz="2400">
                <a:latin typeface="Open Sans" panose="020B0606030504020204" pitchFamily="34" charset="0"/>
                <a:ea typeface="Open Sans" panose="020B0606030504020204" pitchFamily="34" charset="0"/>
                <a:cs typeface="Open Sans" panose="020B0606030504020204" pitchFamily="34" charset="0"/>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B33CD78-EFB2-8885-2D3B-1DE90042CD98}"/>
              </a:ext>
            </a:extLst>
          </p:cNvPr>
          <p:cNvSpPr>
            <a:spLocks noGrp="1"/>
          </p:cNvSpPr>
          <p:nvPr>
            <p:ph type="body" sz="half" idx="2"/>
          </p:nvPr>
        </p:nvSpPr>
        <p:spPr>
          <a:xfrm>
            <a:off x="839788" y="2057400"/>
            <a:ext cx="3932237" cy="3811588"/>
          </a:xfrm>
        </p:spPr>
        <p:txBody>
          <a:bodyPr/>
          <a:lstStyle>
            <a:lvl1pPr marL="0" indent="0">
              <a:buNone/>
              <a:defRPr sz="28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1524436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3758B-0F3C-E3DE-19E0-3E063315106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D7BEB95-C092-E462-C4F9-DD0277A3D36D}"/>
              </a:ext>
            </a:extLst>
          </p:cNvPr>
          <p:cNvSpPr>
            <a:spLocks noGrp="1"/>
          </p:cNvSpPr>
          <p:nvPr>
            <p:ph type="pic" idx="1"/>
          </p:nvPr>
        </p:nvSpPr>
        <p:spPr>
          <a:xfrm>
            <a:off x="5183188" y="987425"/>
            <a:ext cx="6172200" cy="4873625"/>
          </a:xfrm>
        </p:spPr>
        <p:txBody>
          <a:bodyPr>
            <a:normAutofit/>
          </a:bodyPr>
          <a:lstStyle>
            <a:lvl1pPr marL="0" indent="0">
              <a:buNone/>
              <a:defRPr sz="32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4683C9CD-A8A6-21AA-6013-F08D18135E76}"/>
              </a:ext>
            </a:extLst>
          </p:cNvPr>
          <p:cNvSpPr>
            <a:spLocks noGrp="1"/>
          </p:cNvSpPr>
          <p:nvPr>
            <p:ph type="body" sz="half" idx="2"/>
          </p:nvPr>
        </p:nvSpPr>
        <p:spPr>
          <a:xfrm>
            <a:off x="839788" y="2057400"/>
            <a:ext cx="3932237" cy="3811588"/>
          </a:xfrm>
        </p:spPr>
        <p:txBody>
          <a:bodyPr>
            <a:normAutofit/>
          </a:bodyPr>
          <a:lstStyle>
            <a:lvl1pPr marL="0" indent="0">
              <a:buNone/>
              <a:defRPr sz="240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297986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14.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13.png"/><Relationship Id="rId5" Type="http://schemas.openxmlformats.org/officeDocument/2006/relationships/slideLayout" Target="../slideLayouts/slideLayout18.xml"/><Relationship Id="rId10" Type="http://schemas.openxmlformats.org/officeDocument/2006/relationships/hyperlink" Target="https://centranet.cheshireeast.gov.uk/how-do-i/communication-and-customers/access-team-voice.aspx" TargetMode="Externa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798CD8-65A5-B022-9A4A-ADEEDA77D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857682A-D3E1-D0F2-ED05-835932FE37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Box 7">
            <a:extLst>
              <a:ext uri="{FF2B5EF4-FFF2-40B4-BE49-F238E27FC236}">
                <a16:creationId xmlns:a16="http://schemas.microsoft.com/office/drawing/2014/main" id="{D31E37E1-1A6D-2DB1-0C63-56CA0ADE7685}"/>
              </a:ext>
            </a:extLst>
          </p:cNvPr>
          <p:cNvSpPr txBox="1"/>
          <p:nvPr>
            <p:extLst>
              <p:ext uri="{1162E1C5-73C7-4A58-AE30-91384D911F3F}">
                <p184:classification xmlns:p184="http://schemas.microsoft.com/office/powerpoint/2018/4/main" val="ftr"/>
              </p:ext>
            </p:extLst>
          </p:nvPr>
        </p:nvSpPr>
        <p:spPr>
          <a:xfrm>
            <a:off x="5820536" y="6611620"/>
            <a:ext cx="737281" cy="184666"/>
          </a:xfrm>
          <a:prstGeom prst="rect">
            <a:avLst/>
          </a:prstGeom>
        </p:spPr>
        <p:txBody>
          <a:bodyPr horzOverflow="overflow" wrap="square" lIns="0" tIns="0" rIns="0" bIns="0">
            <a:spAutoFit/>
          </a:bodyPr>
          <a:lstStyle/>
          <a:p>
            <a:pPr algn="l"/>
            <a:r>
              <a:rPr lang="en-GB" sz="1200">
                <a:solidFill>
                  <a:srgbClr val="003EC8">
                    <a:alpha val="50000"/>
                  </a:srgbClr>
                </a:solidFill>
                <a:latin typeface="+mj-lt"/>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069381346"/>
      </p:ext>
    </p:extLst>
  </p:cSld>
  <p:clrMap bg1="dk1" tx1="lt1" bg2="dk2" tx2="lt2" accent1="accent1" accent2="accent2" accent3="accent3" accent4="accent4" accent5="accent5" accent6="accent6" hlink="hlink" folHlink="folHlink"/>
  <p:sldLayoutIdLst>
    <p:sldLayoutId id="2147483649" r:id="rId1"/>
    <p:sldLayoutId id="2147483693" r:id="rId2"/>
    <p:sldLayoutId id="2147483694" r:id="rId3"/>
    <p:sldLayoutId id="2147483670" r:id="rId4"/>
    <p:sldLayoutId id="2147483695" r:id="rId5"/>
    <p:sldLayoutId id="2147483696" r:id="rId6"/>
    <p:sldLayoutId id="2147483662" r:id="rId7"/>
    <p:sldLayoutId id="2147483668" r:id="rId8"/>
    <p:sldLayoutId id="2147483660" r:id="rId9"/>
    <p:sldLayoutId id="2147483650" r:id="rId10"/>
    <p:sldLayoutId id="2147483663" r:id="rId11"/>
    <p:sldLayoutId id="2147483664" r:id="rId12"/>
    <p:sldLayoutId id="2147483665" r:id="rId13"/>
  </p:sldLayoutIdLst>
  <p:txStyles>
    <p:titleStyle>
      <a:lvl1pPr algn="l" defTabSz="914400" rtl="0" eaLnBrk="1" latinLnBrk="0" hangingPunct="1">
        <a:lnSpc>
          <a:spcPct val="90000"/>
        </a:lnSpc>
        <a:spcBef>
          <a:spcPct val="0"/>
        </a:spcBef>
        <a:buNone/>
        <a:defRPr sz="4800" b="1" kern="1200">
          <a:solidFill>
            <a:schemeClr val="tx1"/>
          </a:solidFill>
          <a:latin typeface="Poppins (headings)"/>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798CD8-65A5-B022-9A4A-ADEEDA77D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857682A-D3E1-D0F2-ED05-835932FE3766}"/>
              </a:ext>
            </a:extLst>
          </p:cNvPr>
          <p:cNvSpPr>
            <a:spLocks noGrp="1"/>
          </p:cNvSpPr>
          <p:nvPr>
            <p:ph type="body" idx="1"/>
          </p:nvPr>
        </p:nvSpPr>
        <p:spPr>
          <a:xfrm>
            <a:off x="838200" y="1825625"/>
            <a:ext cx="10515600" cy="425712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4"/>
            <a:r>
              <a:rPr lang="en-GB">
                <a:hlinkClick r:id="rId10"/>
              </a:rPr>
              <a:t>Access Team Voice</a:t>
            </a:r>
            <a:endParaRPr lang="en-GB"/>
          </a:p>
        </p:txBody>
      </p:sp>
      <p:sp>
        <p:nvSpPr>
          <p:cNvPr id="8" name="TextBox 7">
            <a:extLst>
              <a:ext uri="{FF2B5EF4-FFF2-40B4-BE49-F238E27FC236}">
                <a16:creationId xmlns:a16="http://schemas.microsoft.com/office/drawing/2014/main" id="{D31E37E1-1A6D-2DB1-0C63-56CA0ADE7685}"/>
              </a:ext>
            </a:extLst>
          </p:cNvPr>
          <p:cNvSpPr txBox="1"/>
          <p:nvPr>
            <p:extLst>
              <p:ext uri="{1162E1C5-73C7-4A58-AE30-91384D911F3F}">
                <p184:classification xmlns:p184="http://schemas.microsoft.com/office/powerpoint/2018/4/main" val="ftr"/>
              </p:ext>
            </p:extLst>
          </p:nvPr>
        </p:nvSpPr>
        <p:spPr>
          <a:xfrm>
            <a:off x="5820536" y="6611620"/>
            <a:ext cx="737281" cy="184666"/>
          </a:xfrm>
          <a:prstGeom prst="rect">
            <a:avLst/>
          </a:prstGeom>
        </p:spPr>
        <p:txBody>
          <a:bodyPr horzOverflow="overflow" wrap="square" lIns="0" tIns="0" rIns="0" bIns="0">
            <a:spAutoFit/>
          </a:bodyPr>
          <a:lstStyle/>
          <a:p>
            <a:pPr algn="l"/>
            <a:r>
              <a:rPr lang="en-GB" sz="1200">
                <a:solidFill>
                  <a:srgbClr val="003EC8">
                    <a:alpha val="50000"/>
                  </a:srgbClr>
                </a:solidFill>
                <a:latin typeface="+mj-lt"/>
                <a:ea typeface="Calibri" panose="020F0502020204030204" pitchFamily="34" charset="0"/>
                <a:cs typeface="Calibri" panose="020F0502020204030204" pitchFamily="34" charset="0"/>
              </a:rPr>
              <a:t>OFFICIAL</a:t>
            </a:r>
          </a:p>
        </p:txBody>
      </p:sp>
      <p:pic>
        <p:nvPicPr>
          <p:cNvPr id="4" name="Picture 3" descr="A black background with white text&#10;&#10;AI-generated content may be incorrect.">
            <a:extLst>
              <a:ext uri="{FF2B5EF4-FFF2-40B4-BE49-F238E27FC236}">
                <a16:creationId xmlns:a16="http://schemas.microsoft.com/office/drawing/2014/main" id="{81923FF1-562C-5A9B-DA95-13DD5A041EB4}"/>
              </a:ext>
            </a:extLst>
          </p:cNvPr>
          <p:cNvPicPr>
            <a:picLocks noChangeAspect="1"/>
          </p:cNvPicPr>
          <p:nvPr userDrawn="1"/>
        </p:nvPicPr>
        <p:blipFill>
          <a:blip r:embed="rId11"/>
          <a:stretch>
            <a:fillRect/>
          </a:stretch>
        </p:blipFill>
        <p:spPr>
          <a:xfrm>
            <a:off x="79513" y="6049865"/>
            <a:ext cx="2641508" cy="879675"/>
          </a:xfrm>
          <a:prstGeom prst="rect">
            <a:avLst/>
          </a:prstGeom>
        </p:spPr>
      </p:pic>
      <p:pic>
        <p:nvPicPr>
          <p:cNvPr id="6" name="Picture 5" descr="A black background with white text&#10;&#10;AI-generated content may be incorrect.">
            <a:extLst>
              <a:ext uri="{FF2B5EF4-FFF2-40B4-BE49-F238E27FC236}">
                <a16:creationId xmlns:a16="http://schemas.microsoft.com/office/drawing/2014/main" id="{4CEFE26D-BC5A-5CDA-37E2-170501871E5D}"/>
              </a:ext>
            </a:extLst>
          </p:cNvPr>
          <p:cNvPicPr>
            <a:picLocks noChangeAspect="1"/>
          </p:cNvPicPr>
          <p:nvPr userDrawn="1"/>
        </p:nvPicPr>
        <p:blipFill>
          <a:blip r:embed="rId12"/>
          <a:stretch>
            <a:fillRect/>
          </a:stretch>
        </p:blipFill>
        <p:spPr>
          <a:xfrm>
            <a:off x="6838129" y="6176963"/>
            <a:ext cx="5274358" cy="824118"/>
          </a:xfrm>
          <a:prstGeom prst="rect">
            <a:avLst/>
          </a:prstGeom>
        </p:spPr>
      </p:pic>
    </p:spTree>
    <p:extLst>
      <p:ext uri="{BB962C8B-B14F-4D97-AF65-F5344CB8AC3E}">
        <p14:creationId xmlns:p14="http://schemas.microsoft.com/office/powerpoint/2010/main" val="489306409"/>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l" defTabSz="914400" rtl="0" eaLnBrk="1" latinLnBrk="0" hangingPunct="1">
        <a:lnSpc>
          <a:spcPct val="90000"/>
        </a:lnSpc>
        <a:spcBef>
          <a:spcPct val="0"/>
        </a:spcBef>
        <a:buNone/>
        <a:defRPr sz="4800" b="1" kern="1200">
          <a:solidFill>
            <a:schemeClr val="tx1"/>
          </a:solidFill>
          <a:latin typeface="+mj-lt"/>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Open Sans" panose="020B0606030504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Open Sans" panose="020B0606030504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Open Sans" panose="020B0606030504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Open Sans" panose="020B0606030504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Open Sans" panose="020B0606030504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mailto:Matthew.Atkinson@CheshireEast.gov.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hyperlink" Target="mailto:Matthew.Atkinson@CheshireEast.gov.uk"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66927-5E6F-2BB3-D896-3A80168A6D9A}"/>
              </a:ext>
            </a:extLst>
          </p:cNvPr>
          <p:cNvSpPr>
            <a:spLocks noGrp="1"/>
          </p:cNvSpPr>
          <p:nvPr>
            <p:ph type="title"/>
          </p:nvPr>
        </p:nvSpPr>
        <p:spPr>
          <a:xfrm>
            <a:off x="295424" y="890364"/>
            <a:ext cx="4592782" cy="1973740"/>
          </a:xfrm>
        </p:spPr>
        <p:txBody>
          <a:bodyPr/>
          <a:lstStyle/>
          <a:p>
            <a:r>
              <a:rPr lang="en-GB"/>
              <a:t>Public Health at Cheshire East Council</a:t>
            </a:r>
          </a:p>
        </p:txBody>
      </p:sp>
      <p:sp>
        <p:nvSpPr>
          <p:cNvPr id="3" name="Text Placeholder 2">
            <a:extLst>
              <a:ext uri="{FF2B5EF4-FFF2-40B4-BE49-F238E27FC236}">
                <a16:creationId xmlns:a16="http://schemas.microsoft.com/office/drawing/2014/main" id="{8F020861-925E-EEFE-0C13-27219789C813}"/>
              </a:ext>
            </a:extLst>
          </p:cNvPr>
          <p:cNvSpPr>
            <a:spLocks noGrp="1"/>
          </p:cNvSpPr>
          <p:nvPr>
            <p:ph type="body" sz="quarter" idx="10"/>
          </p:nvPr>
        </p:nvSpPr>
        <p:spPr>
          <a:xfrm>
            <a:off x="295424" y="3429000"/>
            <a:ext cx="2724867" cy="431800"/>
          </a:xfrm>
        </p:spPr>
        <p:txBody>
          <a:bodyPr vert="horz" lIns="91440" tIns="45720" rIns="91440" bIns="45720" rtlCol="0" anchor="t">
            <a:noAutofit/>
          </a:bodyPr>
          <a:lstStyle/>
          <a:p>
            <a:r>
              <a:rPr lang="en-GB" sz="2000">
                <a:ea typeface="Open Sans"/>
                <a:cs typeface="Open Sans"/>
              </a:rPr>
              <a:t>Including a new split placement offer with </a:t>
            </a:r>
            <a:r>
              <a:rPr lang="en-GB" sz="2000" b="1">
                <a:ea typeface="Open Sans"/>
                <a:cs typeface="Open Sans"/>
              </a:rPr>
              <a:t>East Cheshire Trust</a:t>
            </a:r>
            <a:r>
              <a:rPr lang="en-GB" sz="2000">
                <a:ea typeface="Open Sans"/>
                <a:cs typeface="Open Sans"/>
              </a:rPr>
              <a:t> in Macclesfield</a:t>
            </a:r>
          </a:p>
        </p:txBody>
      </p:sp>
      <p:sp>
        <p:nvSpPr>
          <p:cNvPr id="4" name="Speech Bubble: Rectangle with Corners Rounded 3">
            <a:extLst>
              <a:ext uri="{FF2B5EF4-FFF2-40B4-BE49-F238E27FC236}">
                <a16:creationId xmlns:a16="http://schemas.microsoft.com/office/drawing/2014/main" id="{5FB25FA4-5DE1-573E-AD28-BAC01A1AD3FF}"/>
              </a:ext>
            </a:extLst>
          </p:cNvPr>
          <p:cNvSpPr/>
          <p:nvPr/>
        </p:nvSpPr>
        <p:spPr>
          <a:xfrm>
            <a:off x="10122408" y="2348901"/>
            <a:ext cx="1953162" cy="1080099"/>
          </a:xfrm>
          <a:prstGeom prst="wedgeRoundRect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a:solidFill>
                  <a:schemeClr val="tx1"/>
                </a:solidFill>
                <a:latin typeface="Arial"/>
                <a:cs typeface="Arial"/>
              </a:rPr>
              <a:t> "They have a good understanding of the curriculum, ensure that work meets my training needs"</a:t>
            </a:r>
          </a:p>
        </p:txBody>
      </p:sp>
      <p:sp>
        <p:nvSpPr>
          <p:cNvPr id="5" name="Speech Bubble: Rectangle with Corners Rounded 4">
            <a:extLst>
              <a:ext uri="{FF2B5EF4-FFF2-40B4-BE49-F238E27FC236}">
                <a16:creationId xmlns:a16="http://schemas.microsoft.com/office/drawing/2014/main" id="{7D97E0DF-8BAA-BD0B-E7CC-1E579F24012F}"/>
              </a:ext>
            </a:extLst>
          </p:cNvPr>
          <p:cNvSpPr/>
          <p:nvPr/>
        </p:nvSpPr>
        <p:spPr>
          <a:xfrm>
            <a:off x="9542045" y="1229824"/>
            <a:ext cx="2533523" cy="913299"/>
          </a:xfrm>
          <a:prstGeom prst="wedgeRoundRect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1200">
                <a:solidFill>
                  <a:schemeClr val="tx1"/>
                </a:solidFill>
                <a:latin typeface="Arial"/>
                <a:cs typeface="Arial"/>
              </a:rPr>
              <a:t> "I have found the public health team at Cheshire East to be very friendly and welcoming during my time here"</a:t>
            </a:r>
          </a:p>
        </p:txBody>
      </p:sp>
      <p:sp>
        <p:nvSpPr>
          <p:cNvPr id="6" name="Speech Bubble: Rectangle with Corners Rounded 5">
            <a:extLst>
              <a:ext uri="{FF2B5EF4-FFF2-40B4-BE49-F238E27FC236}">
                <a16:creationId xmlns:a16="http://schemas.microsoft.com/office/drawing/2014/main" id="{4BF0BE6D-DE10-7A6D-ECD6-53F8E4C71FED}"/>
              </a:ext>
            </a:extLst>
          </p:cNvPr>
          <p:cNvSpPr/>
          <p:nvPr/>
        </p:nvSpPr>
        <p:spPr>
          <a:xfrm>
            <a:off x="8117305" y="545432"/>
            <a:ext cx="3958263" cy="579705"/>
          </a:xfrm>
          <a:prstGeom prst="wedgeRoundRectCallout">
            <a:avLst/>
          </a:prstGeom>
          <a:solidFill>
            <a:schemeClr val="bg1"/>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en-GB" sz="1200">
                <a:solidFill>
                  <a:schemeClr val="tx1"/>
                </a:solidFill>
                <a:latin typeface="Arial"/>
                <a:cs typeface="Arial"/>
              </a:rPr>
              <a:t>"I really enjoyed working with the team and would definitely recommend training in Cheshire East"</a:t>
            </a:r>
            <a:endParaRPr lang="en-US" sz="1200">
              <a:solidFill>
                <a:schemeClr val="tx1"/>
              </a:solidFill>
              <a:latin typeface="Arial"/>
              <a:cs typeface="Arial"/>
            </a:endParaRPr>
          </a:p>
        </p:txBody>
      </p:sp>
      <p:sp>
        <p:nvSpPr>
          <p:cNvPr id="7" name="Text Placeholder 2">
            <a:extLst>
              <a:ext uri="{FF2B5EF4-FFF2-40B4-BE49-F238E27FC236}">
                <a16:creationId xmlns:a16="http://schemas.microsoft.com/office/drawing/2014/main" id="{8AA0F3A1-E863-3AF5-1DC5-051B9E91C87D}"/>
              </a:ext>
            </a:extLst>
          </p:cNvPr>
          <p:cNvSpPr txBox="1">
            <a:spLocks/>
          </p:cNvSpPr>
          <p:nvPr/>
        </p:nvSpPr>
        <p:spPr>
          <a:xfrm>
            <a:off x="0" y="6389389"/>
            <a:ext cx="6409944" cy="4318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For more information contact </a:t>
            </a:r>
            <a:r>
              <a:rPr lang="en-GB">
                <a:solidFill>
                  <a:schemeClr val="accent6">
                    <a:lumMod val="60000"/>
                    <a:lumOff val="40000"/>
                  </a:schemeClr>
                </a:solidFill>
                <a:hlinkClick r:id="rId2">
                  <a:extLst>
                    <a:ext uri="{A12FA001-AC4F-418D-AE19-62706E023703}">
                      <ahyp:hlinkClr xmlns:ahyp="http://schemas.microsoft.com/office/drawing/2018/hyperlinkcolor" val="tx"/>
                    </a:ext>
                  </a:extLst>
                </a:hlinkClick>
              </a:rPr>
              <a:t>Matthew.Atkinson@CheshireEast.gov.uk</a:t>
            </a:r>
            <a:r>
              <a:rPr lang="en-GB">
                <a:solidFill>
                  <a:schemeClr val="accent6">
                    <a:lumMod val="60000"/>
                    <a:lumOff val="40000"/>
                  </a:schemeClr>
                </a:solidFill>
              </a:rPr>
              <a:t> </a:t>
            </a:r>
          </a:p>
        </p:txBody>
      </p:sp>
      <p:pic>
        <p:nvPicPr>
          <p:cNvPr id="1026" name="Picture 2">
            <a:extLst>
              <a:ext uri="{FF2B5EF4-FFF2-40B4-BE49-F238E27FC236}">
                <a16:creationId xmlns:a16="http://schemas.microsoft.com/office/drawing/2014/main" id="{EECA07BE-E158-B8F1-F72D-A58B23C5E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4424" y="3644900"/>
            <a:ext cx="1923143" cy="78079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08A838B-BC1C-7E60-F4AE-F81C0A8808DE}"/>
              </a:ext>
            </a:extLst>
          </p:cNvPr>
          <p:cNvSpPr txBox="1"/>
          <p:nvPr/>
        </p:nvSpPr>
        <p:spPr>
          <a:xfrm>
            <a:off x="4888206" y="5884308"/>
            <a:ext cx="6126480" cy="646331"/>
          </a:xfrm>
          <a:prstGeom prst="rect">
            <a:avLst/>
          </a:prstGeom>
          <a:noFill/>
        </p:spPr>
        <p:txBody>
          <a:bodyPr wrap="square">
            <a:spAutoFit/>
          </a:bodyPr>
          <a:lstStyle/>
          <a:p>
            <a:r>
              <a:rPr lang="en-GB" sz="1800">
                <a:cs typeface="Calibri"/>
              </a:rPr>
              <a:t>UKPHR Employer of the Year 2023</a:t>
            </a:r>
          </a:p>
          <a:p>
            <a:r>
              <a:rPr lang="en-GB" sz="1800">
                <a:cs typeface="Calibri"/>
              </a:rPr>
              <a:t>ADPH Team Award 2023</a:t>
            </a:r>
          </a:p>
        </p:txBody>
      </p:sp>
    </p:spTree>
    <p:extLst>
      <p:ext uri="{BB962C8B-B14F-4D97-AF65-F5344CB8AC3E}">
        <p14:creationId xmlns:p14="http://schemas.microsoft.com/office/powerpoint/2010/main" val="1253828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92992C2-02BE-08C1-594F-D24F170704EE}"/>
              </a:ext>
            </a:extLst>
          </p:cNvPr>
          <p:cNvSpPr>
            <a:spLocks noGrp="1"/>
          </p:cNvSpPr>
          <p:nvPr>
            <p:ph type="title"/>
          </p:nvPr>
        </p:nvSpPr>
        <p:spPr/>
        <p:txBody>
          <a:bodyPr/>
          <a:lstStyle/>
          <a:p>
            <a:r>
              <a:rPr lang="en-GB"/>
              <a:t>About Cheshire East Council</a:t>
            </a:r>
          </a:p>
        </p:txBody>
      </p:sp>
      <p:sp>
        <p:nvSpPr>
          <p:cNvPr id="8" name="Text Placeholder 7">
            <a:extLst>
              <a:ext uri="{FF2B5EF4-FFF2-40B4-BE49-F238E27FC236}">
                <a16:creationId xmlns:a16="http://schemas.microsoft.com/office/drawing/2014/main" id="{8B3EE2CD-C13E-EF02-E1C0-C349329D84F8}"/>
              </a:ext>
            </a:extLst>
          </p:cNvPr>
          <p:cNvSpPr>
            <a:spLocks noGrp="1"/>
          </p:cNvSpPr>
          <p:nvPr>
            <p:ph type="body" sz="quarter" idx="12"/>
          </p:nvPr>
        </p:nvSpPr>
        <p:spPr>
          <a:xfrm>
            <a:off x="839788" y="1576998"/>
            <a:ext cx="8272128" cy="3603656"/>
          </a:xfrm>
        </p:spPr>
        <p:txBody>
          <a:bodyPr vert="horz" lIns="91440" tIns="45720" rIns="91440" bIns="45720" rtlCol="0" anchor="t">
            <a:normAutofit/>
          </a:bodyPr>
          <a:lstStyle/>
          <a:p>
            <a:pPr marL="0" indent="0">
              <a:buNone/>
            </a:pPr>
            <a:r>
              <a:rPr lang="en-GB" sz="1800"/>
              <a:t>We hope you’ll join us in Cheshire East, where we can offer an interesting mix of work within a fabulous team. We’ll provide the right mix of support and challenge to give you the best training experience possible.</a:t>
            </a:r>
          </a:p>
          <a:p>
            <a:pPr marL="0" indent="0">
              <a:buNone/>
            </a:pPr>
            <a:r>
              <a:rPr lang="en-GB" sz="1800"/>
              <a:t>Our Council provides services for about 400,000 residents and is the third largest local authority in the North West. We offer a varied public health experience with many unique challenges:</a:t>
            </a:r>
            <a:endParaRPr lang="en-GB" sz="1800">
              <a:cs typeface="Calibri"/>
            </a:endParaRPr>
          </a:p>
          <a:p>
            <a:r>
              <a:rPr lang="en-GB" sz="1800"/>
              <a:t>An ageing population with pockets of deprivation across our rural areas and the need to support connectivity with people and services</a:t>
            </a:r>
            <a:endParaRPr lang="en-GB" sz="1800">
              <a:cs typeface="Calibri"/>
            </a:endParaRPr>
          </a:p>
          <a:p>
            <a:r>
              <a:rPr lang="en-GB" sz="1800"/>
              <a:t>Urban deprivation in our main towns, especially Crewe, with stark health inequalities seen in our most marginalised communities</a:t>
            </a:r>
            <a:endParaRPr lang="en-GB" sz="1800">
              <a:cs typeface="Calibri"/>
            </a:endParaRPr>
          </a:p>
          <a:p>
            <a:pPr marL="0" indent="0">
              <a:buNone/>
            </a:pPr>
            <a:r>
              <a:rPr lang="en-GB" sz="1800"/>
              <a:t>Claire McIver will start as our new Director of Public Health in spring 2026 and we’re really excited about this new phase for our team!</a:t>
            </a:r>
            <a:endParaRPr lang="en-GB" sz="1800">
              <a:cs typeface="Calibri"/>
            </a:endParaRPr>
          </a:p>
        </p:txBody>
      </p:sp>
      <p:sp>
        <p:nvSpPr>
          <p:cNvPr id="3" name="Rectangle 2">
            <a:extLst>
              <a:ext uri="{FF2B5EF4-FFF2-40B4-BE49-F238E27FC236}">
                <a16:creationId xmlns:a16="http://schemas.microsoft.com/office/drawing/2014/main" id="{930843AD-E4C8-0F95-2020-FBF17ECED7F5}"/>
              </a:ext>
            </a:extLst>
          </p:cNvPr>
          <p:cNvSpPr/>
          <p:nvPr/>
        </p:nvSpPr>
        <p:spPr>
          <a:xfrm>
            <a:off x="9368589" y="1576997"/>
            <a:ext cx="2502569" cy="32045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t>We operate a hybrid model of working and have an office base in Crewe as well as Macclesfield. Trainees can also work from home and are issued with a laptop. </a:t>
            </a:r>
          </a:p>
        </p:txBody>
      </p:sp>
      <p:sp>
        <p:nvSpPr>
          <p:cNvPr id="2" name="Rectangle 1">
            <a:extLst>
              <a:ext uri="{FF2B5EF4-FFF2-40B4-BE49-F238E27FC236}">
                <a16:creationId xmlns:a16="http://schemas.microsoft.com/office/drawing/2014/main" id="{50A49BC6-D103-D491-5EEE-7339CCDB876B}"/>
              </a:ext>
            </a:extLst>
          </p:cNvPr>
          <p:cNvSpPr/>
          <p:nvPr/>
        </p:nvSpPr>
        <p:spPr>
          <a:xfrm>
            <a:off x="839789" y="5397022"/>
            <a:ext cx="8679116" cy="71700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t>Our small team covers a big area. 7 of the other 8 local authority areas in Cheshire and Merseyside could fit in Cheshire East with room to spare! </a:t>
            </a:r>
          </a:p>
        </p:txBody>
      </p:sp>
    </p:spTree>
    <p:extLst>
      <p:ext uri="{BB962C8B-B14F-4D97-AF65-F5344CB8AC3E}">
        <p14:creationId xmlns:p14="http://schemas.microsoft.com/office/powerpoint/2010/main" val="4144512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0C79064-7513-6974-7B29-63DA97DABE27}"/>
              </a:ext>
            </a:extLst>
          </p:cNvPr>
          <p:cNvSpPr>
            <a:spLocks noGrp="1"/>
          </p:cNvSpPr>
          <p:nvPr>
            <p:ph type="title"/>
          </p:nvPr>
        </p:nvSpPr>
        <p:spPr/>
        <p:txBody>
          <a:bodyPr/>
          <a:lstStyle/>
          <a:p>
            <a:r>
              <a:rPr lang="en-GB"/>
              <a:t>What experience can you gain from Cheshire East?</a:t>
            </a:r>
          </a:p>
        </p:txBody>
      </p:sp>
      <p:sp>
        <p:nvSpPr>
          <p:cNvPr id="7" name="Content Placeholder 7">
            <a:extLst>
              <a:ext uri="{FF2B5EF4-FFF2-40B4-BE49-F238E27FC236}">
                <a16:creationId xmlns:a16="http://schemas.microsoft.com/office/drawing/2014/main" id="{C0018D21-BE34-3CC6-6DC1-88D96B28498B}"/>
              </a:ext>
            </a:extLst>
          </p:cNvPr>
          <p:cNvSpPr>
            <a:spLocks noGrp="1"/>
          </p:cNvSpPr>
          <p:nvPr>
            <p:ph type="body" sz="quarter" idx="12"/>
          </p:nvPr>
        </p:nvSpPr>
        <p:spPr>
          <a:xfrm>
            <a:off x="577516" y="1732547"/>
            <a:ext cx="11277600" cy="4393615"/>
          </a:xfrm>
        </p:spPr>
        <p:txBody>
          <a:bodyPr vert="horz" lIns="91440" tIns="45720" rIns="91440" bIns="45720" rtlCol="0" anchor="t">
            <a:normAutofit lnSpcReduction="10000"/>
          </a:bodyPr>
          <a:lstStyle/>
          <a:p>
            <a:pPr marL="0" indent="0">
              <a:buNone/>
            </a:pPr>
            <a:r>
              <a:rPr lang="en-GB" sz="1600" b="1"/>
              <a:t>ST1-2</a:t>
            </a:r>
            <a:endParaRPr lang="en-US" sz="1600"/>
          </a:p>
          <a:p>
            <a:pPr>
              <a:spcBef>
                <a:spcPts val="0"/>
              </a:spcBef>
            </a:pPr>
            <a:r>
              <a:rPr lang="en-GB" sz="1600"/>
              <a:t>Excellent grounding in public health knowledge through our tutorial programme. </a:t>
            </a:r>
            <a:endParaRPr lang="en-GB" sz="1600">
              <a:cs typeface="Calibri"/>
            </a:endParaRPr>
          </a:p>
          <a:p>
            <a:pPr>
              <a:spcBef>
                <a:spcPts val="0"/>
              </a:spcBef>
            </a:pPr>
            <a:r>
              <a:rPr lang="en-GB" sz="1600"/>
              <a:t>Opportunities to gain health intelligence expertise through our ambitious Joint Strategic Needs Assessment programme, local authority experience in health protection, and numerous opportunities for gaining experience in project management, risk management, evaluation, evidence appraisal and informing senior decision makers.</a:t>
            </a:r>
          </a:p>
          <a:p>
            <a:pPr>
              <a:spcBef>
                <a:spcPts val="0"/>
              </a:spcBef>
            </a:pPr>
            <a:r>
              <a:rPr lang="en-GB" sz="1600">
                <a:cs typeface="Calibri"/>
              </a:rPr>
              <a:t>Opportunity to lead the development of the Annual Report of the Director of Public Health</a:t>
            </a:r>
          </a:p>
          <a:p>
            <a:pPr>
              <a:spcBef>
                <a:spcPts val="0"/>
              </a:spcBef>
            </a:pPr>
            <a:endParaRPr lang="en-GB" sz="1600">
              <a:cs typeface="Calibri"/>
            </a:endParaRPr>
          </a:p>
          <a:p>
            <a:pPr marL="0" indent="0">
              <a:spcBef>
                <a:spcPts val="0"/>
              </a:spcBef>
              <a:buNone/>
            </a:pPr>
            <a:r>
              <a:rPr lang="en-GB" sz="1600" b="1"/>
              <a:t>ST3-5</a:t>
            </a:r>
            <a:endParaRPr lang="en-GB" sz="1600" b="1">
              <a:cs typeface="Calibri"/>
            </a:endParaRPr>
          </a:p>
          <a:p>
            <a:pPr marL="0" indent="0">
              <a:spcBef>
                <a:spcPts val="0"/>
              </a:spcBef>
              <a:buNone/>
            </a:pPr>
            <a:r>
              <a:rPr lang="en-GB" sz="1600"/>
              <a:t>Opportunities for systems leadership through:</a:t>
            </a:r>
            <a:endParaRPr lang="en-GB" sz="1600">
              <a:cs typeface="Calibri"/>
            </a:endParaRPr>
          </a:p>
          <a:p>
            <a:pPr>
              <a:spcBef>
                <a:spcPts val="0"/>
              </a:spcBef>
            </a:pPr>
            <a:r>
              <a:rPr lang="en-GB" sz="1600"/>
              <a:t>Leading work across our integrated care partnership</a:t>
            </a:r>
            <a:endParaRPr lang="en-GB" sz="1600">
              <a:cs typeface="Calibri"/>
            </a:endParaRPr>
          </a:p>
          <a:p>
            <a:pPr>
              <a:spcBef>
                <a:spcPts val="0"/>
              </a:spcBef>
            </a:pPr>
            <a:r>
              <a:rPr lang="en-GB" sz="1600"/>
              <a:t>Leading pharmaceutical or joint strategic needs assessment reviews.</a:t>
            </a:r>
            <a:endParaRPr lang="en-GB" sz="1600">
              <a:cs typeface="Calibri"/>
            </a:endParaRPr>
          </a:p>
          <a:p>
            <a:pPr>
              <a:spcBef>
                <a:spcPts val="0"/>
              </a:spcBef>
            </a:pPr>
            <a:r>
              <a:rPr lang="en-GB" sz="1600"/>
              <a:t>Bespoke health and care public health experience shaped by our dedicated Health and Care Consultant in Public Health, linking in with primary and secondary care. </a:t>
            </a:r>
          </a:p>
          <a:p>
            <a:pPr>
              <a:spcBef>
                <a:spcPts val="0"/>
              </a:spcBef>
            </a:pPr>
            <a:r>
              <a:rPr lang="en-GB" sz="1600">
                <a:cs typeface="Calibri"/>
              </a:rPr>
              <a:t>We have developed a split placement with East Cheshire NHS Trust (Macclesfield) for 2026. Please ask if you’re interested!</a:t>
            </a:r>
          </a:p>
          <a:p>
            <a:pPr>
              <a:spcBef>
                <a:spcPts val="0"/>
              </a:spcBef>
            </a:pPr>
            <a:r>
              <a:rPr lang="en-GB" sz="1600">
                <a:cs typeface="Calibri"/>
              </a:rPr>
              <a:t>Leadership opportunities in Neighbourhood Health development, our council transformation programme, and devolution in Cheshire and Warrington.</a:t>
            </a:r>
          </a:p>
          <a:p>
            <a:pPr>
              <a:spcBef>
                <a:spcPts val="0"/>
              </a:spcBef>
            </a:pPr>
            <a:endParaRPr lang="en-GB" sz="1600">
              <a:cs typeface="Calibri"/>
            </a:endParaRPr>
          </a:p>
          <a:p>
            <a:pPr marL="0" indent="0">
              <a:spcBef>
                <a:spcPts val="0"/>
              </a:spcBef>
              <a:buNone/>
            </a:pPr>
            <a:r>
              <a:rPr lang="en-GB" sz="1600" b="1"/>
              <a:t>Throughout</a:t>
            </a:r>
            <a:endParaRPr lang="en-GB" sz="1600" b="1">
              <a:cs typeface="Calibri"/>
            </a:endParaRPr>
          </a:p>
          <a:p>
            <a:pPr>
              <a:spcBef>
                <a:spcPts val="0"/>
              </a:spcBef>
            </a:pPr>
            <a:r>
              <a:rPr lang="en-GB" sz="1600"/>
              <a:t>Opportunities for gaining experience in teaching and supervision of junior doctor colleagues from other specialties.</a:t>
            </a:r>
            <a:endParaRPr lang="en-GB" sz="1600">
              <a:cs typeface="Calibri"/>
            </a:endParaRPr>
          </a:p>
          <a:p>
            <a:pPr>
              <a:spcBef>
                <a:spcPts val="0"/>
              </a:spcBef>
            </a:pPr>
            <a:r>
              <a:rPr lang="en-GB" sz="1600"/>
              <a:t>A great degree of flexibility in shaping your training experience</a:t>
            </a:r>
            <a:endParaRPr lang="en-GB" sz="1600">
              <a:cs typeface="Calibri"/>
            </a:endParaRPr>
          </a:p>
        </p:txBody>
      </p:sp>
    </p:spTree>
    <p:extLst>
      <p:ext uri="{BB962C8B-B14F-4D97-AF65-F5344CB8AC3E}">
        <p14:creationId xmlns:p14="http://schemas.microsoft.com/office/powerpoint/2010/main" val="3064603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1773-77A1-8DD3-913D-A985E8341C3F}"/>
              </a:ext>
            </a:extLst>
          </p:cNvPr>
          <p:cNvSpPr>
            <a:spLocks noGrp="1"/>
          </p:cNvSpPr>
          <p:nvPr>
            <p:ph type="title"/>
          </p:nvPr>
        </p:nvSpPr>
        <p:spPr/>
        <p:txBody>
          <a:bodyPr>
            <a:normAutofit fontScale="90000"/>
          </a:bodyPr>
          <a:lstStyle/>
          <a:p>
            <a:r>
              <a:rPr lang="en-GB"/>
              <a:t>Placement with East Cheshire Trust</a:t>
            </a:r>
          </a:p>
        </p:txBody>
      </p:sp>
      <p:sp>
        <p:nvSpPr>
          <p:cNvPr id="3" name="Content Placeholder 2">
            <a:extLst>
              <a:ext uri="{FF2B5EF4-FFF2-40B4-BE49-F238E27FC236}">
                <a16:creationId xmlns:a16="http://schemas.microsoft.com/office/drawing/2014/main" id="{CB4CEFAE-C8A8-AC67-BC9C-E5FAD5845FA0}"/>
              </a:ext>
            </a:extLst>
          </p:cNvPr>
          <p:cNvSpPr>
            <a:spLocks noGrp="1"/>
          </p:cNvSpPr>
          <p:nvPr>
            <p:ph sz="half" idx="1"/>
          </p:nvPr>
        </p:nvSpPr>
        <p:spPr>
          <a:xfrm>
            <a:off x="838200" y="1825625"/>
            <a:ext cx="5883442" cy="4351338"/>
          </a:xfrm>
        </p:spPr>
        <p:txBody>
          <a:bodyPr>
            <a:normAutofit fontScale="77500" lnSpcReduction="20000"/>
          </a:bodyPr>
          <a:lstStyle/>
          <a:p>
            <a:r>
              <a:rPr lang="en-GB"/>
              <a:t>For senior trainees, we offer a split placement with East Cheshire Trust.</a:t>
            </a:r>
          </a:p>
          <a:p>
            <a:r>
              <a:rPr lang="en-GB"/>
              <a:t>You will spend at least half of your time with us in CEC but for the remainder of the week will work with the Medical Director in Macclesfield General Hospital on a range of healthcare public health topics</a:t>
            </a:r>
          </a:p>
          <a:p>
            <a:r>
              <a:rPr lang="en-GB"/>
              <a:t>We can also explore a split placement with another organisation if you wish to discuss that</a:t>
            </a:r>
          </a:p>
        </p:txBody>
      </p:sp>
      <p:pic>
        <p:nvPicPr>
          <p:cNvPr id="1028" name="Picture 4" descr="East Cheshire NHS Trust unveils £2.2m state of the art Same Day Emergency  Care unit - Healthwatch Cheshire East">
            <a:extLst>
              <a:ext uri="{FF2B5EF4-FFF2-40B4-BE49-F238E27FC236}">
                <a16:creationId xmlns:a16="http://schemas.microsoft.com/office/drawing/2014/main" id="{4AF1E780-5D32-9BF8-318C-C59C8BFC89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4514" y="1658604"/>
            <a:ext cx="3378654" cy="45183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CBFE1F1-9970-76F3-DA90-F2061D0BF1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9640" y="5922150"/>
            <a:ext cx="2305050" cy="935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100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EC262D-3D31-4492-BBF3-54F856C0F6FE}"/>
              </a:ext>
            </a:extLst>
          </p:cNvPr>
          <p:cNvSpPr>
            <a:spLocks noGrp="1"/>
          </p:cNvSpPr>
          <p:nvPr>
            <p:ph type="title"/>
          </p:nvPr>
        </p:nvSpPr>
        <p:spPr/>
        <p:txBody>
          <a:bodyPr/>
          <a:lstStyle/>
          <a:p>
            <a:r>
              <a:rPr lang="en-GB"/>
              <a:t>The public health team</a:t>
            </a:r>
          </a:p>
        </p:txBody>
      </p:sp>
      <p:sp>
        <p:nvSpPr>
          <p:cNvPr id="5" name="Text Placeholder 4">
            <a:extLst>
              <a:ext uri="{FF2B5EF4-FFF2-40B4-BE49-F238E27FC236}">
                <a16:creationId xmlns:a16="http://schemas.microsoft.com/office/drawing/2014/main" id="{1EBF9FDE-EA58-A0C9-7DF4-62195D04E309}"/>
              </a:ext>
            </a:extLst>
          </p:cNvPr>
          <p:cNvSpPr>
            <a:spLocks noGrp="1"/>
          </p:cNvSpPr>
          <p:nvPr>
            <p:ph type="body" idx="1"/>
          </p:nvPr>
        </p:nvSpPr>
        <p:spPr/>
        <p:txBody>
          <a:bodyPr/>
          <a:lstStyle/>
          <a:p>
            <a:r>
              <a:rPr lang="en-GB"/>
              <a:t>2020 to 2025</a:t>
            </a:r>
          </a:p>
          <a:p>
            <a:endParaRPr lang="en-GB"/>
          </a:p>
        </p:txBody>
      </p:sp>
      <p:sp>
        <p:nvSpPr>
          <p:cNvPr id="6" name="Content Placeholder 5">
            <a:extLst>
              <a:ext uri="{FF2B5EF4-FFF2-40B4-BE49-F238E27FC236}">
                <a16:creationId xmlns:a16="http://schemas.microsoft.com/office/drawing/2014/main" id="{EFBDC810-16D4-0F08-092F-40D2F911BDDC}"/>
              </a:ext>
            </a:extLst>
          </p:cNvPr>
          <p:cNvSpPr>
            <a:spLocks noGrp="1"/>
          </p:cNvSpPr>
          <p:nvPr>
            <p:ph sz="half" idx="2"/>
          </p:nvPr>
        </p:nvSpPr>
        <p:spPr>
          <a:xfrm>
            <a:off x="839788" y="2037347"/>
            <a:ext cx="5157787" cy="4152316"/>
          </a:xfrm>
        </p:spPr>
        <p:txBody>
          <a:bodyPr>
            <a:noAutofit/>
          </a:bodyPr>
          <a:lstStyle/>
          <a:p>
            <a:r>
              <a:rPr lang="en-GB" sz="1500"/>
              <a:t>We delivered an effective response to COVID-19 that received national recognition. The team is now redoubling its efforts to reduce inequalities and tackle the wider determinants of health and wellbeing across Cheshire East.</a:t>
            </a:r>
          </a:p>
          <a:p>
            <a:pPr marL="0" indent="0">
              <a:buNone/>
            </a:pPr>
            <a:endParaRPr lang="en-GB" sz="1500"/>
          </a:p>
          <a:p>
            <a:pPr marL="0" indent="0">
              <a:buNone/>
            </a:pPr>
            <a:r>
              <a:rPr lang="en-GB" sz="1500"/>
              <a:t>Our team is providing leadership in many key areas representing opportunities to improve population health, including:</a:t>
            </a:r>
          </a:p>
          <a:p>
            <a:pPr>
              <a:spcBef>
                <a:spcPts val="600"/>
              </a:spcBef>
            </a:pPr>
            <a:r>
              <a:rPr lang="en-GB" sz="1500"/>
              <a:t>The emerging Place Partnership and integrated care system, and a move to neighbourhood health</a:t>
            </a:r>
          </a:p>
          <a:p>
            <a:pPr>
              <a:spcBef>
                <a:spcPts val="600"/>
              </a:spcBef>
            </a:pPr>
            <a:r>
              <a:rPr lang="en-GB" sz="1500"/>
              <a:t>A major programme of investment and regeneration in Crewe</a:t>
            </a:r>
          </a:p>
          <a:p>
            <a:pPr>
              <a:spcBef>
                <a:spcPts val="600"/>
              </a:spcBef>
            </a:pPr>
            <a:r>
              <a:rPr lang="en-GB" sz="1500"/>
              <a:t>The wider activity that the Council and its partners undertake</a:t>
            </a:r>
          </a:p>
          <a:p>
            <a:pPr>
              <a:spcBef>
                <a:spcPts val="600"/>
              </a:spcBef>
            </a:pPr>
            <a:r>
              <a:rPr lang="en-GB" sz="1500"/>
              <a:t>Giving young people the best start in life</a:t>
            </a:r>
          </a:p>
        </p:txBody>
      </p:sp>
      <p:sp>
        <p:nvSpPr>
          <p:cNvPr id="7" name="Text Placeholder 6">
            <a:extLst>
              <a:ext uri="{FF2B5EF4-FFF2-40B4-BE49-F238E27FC236}">
                <a16:creationId xmlns:a16="http://schemas.microsoft.com/office/drawing/2014/main" id="{8D74588E-322E-55AD-F6D0-81599417C1C6}"/>
              </a:ext>
            </a:extLst>
          </p:cNvPr>
          <p:cNvSpPr>
            <a:spLocks noGrp="1"/>
          </p:cNvSpPr>
          <p:nvPr>
            <p:ph type="body" sz="quarter" idx="3"/>
          </p:nvPr>
        </p:nvSpPr>
        <p:spPr/>
        <p:txBody>
          <a:bodyPr/>
          <a:lstStyle/>
          <a:p>
            <a:r>
              <a:rPr lang="en-GB"/>
              <a:t>Who we are</a:t>
            </a:r>
          </a:p>
          <a:p>
            <a:endParaRPr lang="en-GB"/>
          </a:p>
        </p:txBody>
      </p:sp>
      <p:sp>
        <p:nvSpPr>
          <p:cNvPr id="8" name="Content Placeholder 7">
            <a:extLst>
              <a:ext uri="{FF2B5EF4-FFF2-40B4-BE49-F238E27FC236}">
                <a16:creationId xmlns:a16="http://schemas.microsoft.com/office/drawing/2014/main" id="{B2518B91-37F1-5CFE-06AD-41B15158A437}"/>
              </a:ext>
            </a:extLst>
          </p:cNvPr>
          <p:cNvSpPr>
            <a:spLocks noGrp="1"/>
          </p:cNvSpPr>
          <p:nvPr>
            <p:ph sz="quarter" idx="4"/>
          </p:nvPr>
        </p:nvSpPr>
        <p:spPr>
          <a:xfrm>
            <a:off x="6172200" y="2037347"/>
            <a:ext cx="5183188" cy="4152316"/>
          </a:xfrm>
        </p:spPr>
        <p:txBody>
          <a:bodyPr>
            <a:noAutofit/>
          </a:bodyPr>
          <a:lstStyle/>
          <a:p>
            <a:r>
              <a:rPr lang="en-GB" sz="1500"/>
              <a:t>We have a friendly and knowledgeable public health team across health improvement, health intelligence and health protection and work closely with colleagues in Commissioning to deliver vital services for our residents.</a:t>
            </a:r>
          </a:p>
          <a:p>
            <a:r>
              <a:rPr lang="en-GB" sz="1500"/>
              <a:t>Whilst we sit in the Adults, Health and Integration directorate, our work spans the whole Council and we collaborate with partners across health and social care, the voluntary sector and in our communities, both in Cheshire East and across Cheshire and Merseyside.</a:t>
            </a:r>
          </a:p>
          <a:p>
            <a:endParaRPr lang="en-GB" sz="1500"/>
          </a:p>
        </p:txBody>
      </p:sp>
    </p:spTree>
    <p:extLst>
      <p:ext uri="{BB962C8B-B14F-4D97-AF65-F5344CB8AC3E}">
        <p14:creationId xmlns:p14="http://schemas.microsoft.com/office/powerpoint/2010/main" val="166082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698A46-A858-F595-D25F-BFB319257156}"/>
              </a:ext>
            </a:extLst>
          </p:cNvPr>
          <p:cNvSpPr>
            <a:spLocks noGrp="1"/>
          </p:cNvSpPr>
          <p:nvPr>
            <p:ph sz="half" idx="1"/>
          </p:nvPr>
        </p:nvSpPr>
        <p:spPr>
          <a:xfrm>
            <a:off x="390144" y="423992"/>
            <a:ext cx="5181600" cy="5503195"/>
          </a:xfrm>
        </p:spPr>
        <p:txBody>
          <a:bodyPr>
            <a:noAutofit/>
          </a:bodyPr>
          <a:lstStyle/>
          <a:p>
            <a:pPr marL="0" indent="0">
              <a:buNone/>
            </a:pPr>
            <a:r>
              <a:rPr lang="en-GB" sz="1600"/>
              <a:t>Claire McIver – Director of Public Health</a:t>
            </a:r>
          </a:p>
          <a:p>
            <a:pPr lvl="0"/>
            <a:r>
              <a:rPr lang="en-GB" sz="1400"/>
              <a:t>Claire has over 20 years’ experience working in various public health roles, both in the NHS and local government, and became a Consultant in Public Health via the defined specialist portfolio route.  She joined Cheshire East as the DPH in March 2026.</a:t>
            </a:r>
          </a:p>
          <a:p>
            <a:pPr lvl="0"/>
            <a:r>
              <a:rPr lang="en-GB" sz="1400"/>
              <a:t>Claire is passionate about workforce development and is an educational supervisor, as well as an informal supervisor and mentor for several portfolio route candidates. She is an advocate for all types of public health expertise and is always keen to develop internal talent as well as to support the wider public health workforce to achieve their ambitions.</a:t>
            </a:r>
          </a:p>
          <a:p>
            <a:pPr lvl="0"/>
            <a:r>
              <a:rPr lang="en-GB" sz="1400"/>
              <a:t>Claire believes public health is one of the best careers you can have!  It is always challenging, never dull, and very rewarding.</a:t>
            </a:r>
          </a:p>
          <a:p>
            <a:pPr marL="0" indent="0">
              <a:buNone/>
            </a:pPr>
            <a:r>
              <a:rPr lang="en-GB" sz="1600"/>
              <a:t>Dr Susan Roberts – Public Health Consultant</a:t>
            </a:r>
          </a:p>
          <a:p>
            <a:r>
              <a:rPr lang="en-GB" sz="1400"/>
              <a:t>Susie joined the team in July 2021. She is a Consultant in Public Health and Consultant lead for Health Intelligence and Children and Young People. Her previous experience as a junior doctor in hospital and as a GP has led to her passion for promoting wellbeing and preventing ill health at the earliest opportunity, from birth and throughout life. She is also passionate about joining up services to support people in the right way when they need it.</a:t>
            </a:r>
          </a:p>
        </p:txBody>
      </p:sp>
      <p:sp>
        <p:nvSpPr>
          <p:cNvPr id="4" name="Content Placeholder 3">
            <a:extLst>
              <a:ext uri="{FF2B5EF4-FFF2-40B4-BE49-F238E27FC236}">
                <a16:creationId xmlns:a16="http://schemas.microsoft.com/office/drawing/2014/main" id="{CCCA926D-86AB-1D69-A26E-F7CB3EE994E9}"/>
              </a:ext>
            </a:extLst>
          </p:cNvPr>
          <p:cNvSpPr>
            <a:spLocks noGrp="1"/>
          </p:cNvSpPr>
          <p:nvPr>
            <p:ph sz="half" idx="2"/>
          </p:nvPr>
        </p:nvSpPr>
        <p:spPr>
          <a:xfrm>
            <a:off x="6547106" y="423992"/>
            <a:ext cx="5181600" cy="5503195"/>
          </a:xfrm>
        </p:spPr>
        <p:txBody>
          <a:bodyPr>
            <a:noAutofit/>
          </a:bodyPr>
          <a:lstStyle/>
          <a:p>
            <a:pPr marL="0" indent="0">
              <a:buNone/>
            </a:pPr>
            <a:r>
              <a:rPr lang="en-GB" sz="1600"/>
              <a:t>Guy Kilminster – Corporate Manager for Health Improvement</a:t>
            </a:r>
          </a:p>
          <a:p>
            <a:r>
              <a:rPr lang="en-GB" sz="1400"/>
              <a:t>Guy is responsible for helping to ensure that the residents of Cheshire East have long and healthy lives. Guy works with partners (internal and external) to address issues that might be contributing to health inequalities and premature mortality.</a:t>
            </a:r>
          </a:p>
          <a:p>
            <a:r>
              <a:rPr lang="en-GB" sz="1400"/>
              <a:t>He is closely involved in the work of the Cheshire and Merseyside Health and Care Partnership and the integration of health and care in Cheshire East. He also works on sub-regional priorities, for example reducing alcohol-related harms and supports the DPH to ensure effective functioning of the Health and Wellbeing Board. </a:t>
            </a:r>
          </a:p>
          <a:p>
            <a:pPr marL="0" indent="0">
              <a:buNone/>
            </a:pPr>
            <a:r>
              <a:rPr lang="en-GB" sz="1600"/>
              <a:t>Dr Matthew Atkinson – Public Health Consultant and Lead Trainer</a:t>
            </a:r>
          </a:p>
          <a:p>
            <a:r>
              <a:rPr lang="en-GB" sz="1400"/>
              <a:t>Matt worked in critical care, anaesthetics and acute medicine before joining the Public Health </a:t>
            </a:r>
            <a:r>
              <a:rPr lang="en-GB" sz="1400" err="1"/>
              <a:t>StR</a:t>
            </a:r>
            <a:r>
              <a:rPr lang="en-GB" sz="1400"/>
              <a:t> training scheme in 2015. He joined Cheshire East for his final placement before becoming a consultant in late 2022.</a:t>
            </a:r>
          </a:p>
          <a:p>
            <a:r>
              <a:rPr lang="en-GB" sz="1400"/>
              <a:t>Matt leads on health protection and health and care public health and has an interest in health informatics and digital leadership. His focus is on maximising opportunities for prevention and the reduction of inequalities in the organisation and delivery of health and care services.</a:t>
            </a:r>
          </a:p>
          <a:p>
            <a:endParaRPr lang="en-GB" sz="1400"/>
          </a:p>
          <a:p>
            <a:endParaRPr lang="en-GB" sz="1400"/>
          </a:p>
        </p:txBody>
      </p:sp>
    </p:spTree>
    <p:extLst>
      <p:ext uri="{BB962C8B-B14F-4D97-AF65-F5344CB8AC3E}">
        <p14:creationId xmlns:p14="http://schemas.microsoft.com/office/powerpoint/2010/main" val="1868023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8979A-EB1D-6301-9FA8-F662782B87AE}"/>
              </a:ext>
            </a:extLst>
          </p:cNvPr>
          <p:cNvSpPr>
            <a:spLocks noGrp="1"/>
          </p:cNvSpPr>
          <p:nvPr>
            <p:ph type="title"/>
          </p:nvPr>
        </p:nvSpPr>
        <p:spPr/>
        <p:txBody>
          <a:bodyPr/>
          <a:lstStyle/>
          <a:p>
            <a:r>
              <a:rPr lang="en-GB"/>
              <a:t>The trainee team at Cheshire East Council</a:t>
            </a:r>
          </a:p>
        </p:txBody>
      </p:sp>
      <p:sp>
        <p:nvSpPr>
          <p:cNvPr id="3" name="Text Placeholder 2">
            <a:extLst>
              <a:ext uri="{FF2B5EF4-FFF2-40B4-BE49-F238E27FC236}">
                <a16:creationId xmlns:a16="http://schemas.microsoft.com/office/drawing/2014/main" id="{2E9396B7-AD60-B29B-8B1B-126D61D565D6}"/>
              </a:ext>
            </a:extLst>
          </p:cNvPr>
          <p:cNvSpPr>
            <a:spLocks noGrp="1"/>
          </p:cNvSpPr>
          <p:nvPr>
            <p:ph type="body" sz="quarter" idx="12"/>
          </p:nvPr>
        </p:nvSpPr>
        <p:spPr>
          <a:xfrm>
            <a:off x="839788" y="2025217"/>
            <a:ext cx="10515600" cy="4100945"/>
          </a:xfrm>
        </p:spPr>
        <p:txBody>
          <a:bodyPr/>
          <a:lstStyle/>
          <a:p>
            <a:r>
              <a:rPr lang="en-GB" sz="1400"/>
              <a:t>We currently support (or have recently supported) a number of trainees within our team:</a:t>
            </a:r>
          </a:p>
          <a:p>
            <a:pPr marL="556895" lvl="1" indent="-213995"/>
            <a:r>
              <a:rPr lang="en-GB" sz="1400"/>
              <a:t>Foundation doctors in both Mid Cheshire Hospital Trust (Leighton - Crewe) and East Cheshire Trust (Macclesfield)</a:t>
            </a:r>
            <a:endParaRPr lang="en-GB" sz="1400">
              <a:cs typeface="Calibri"/>
            </a:endParaRPr>
          </a:p>
          <a:p>
            <a:pPr marL="556895" lvl="1" indent="-213995"/>
            <a:r>
              <a:rPr lang="en-GB" sz="1400"/>
              <a:t>GP specialty registrars</a:t>
            </a:r>
            <a:endParaRPr lang="en-GB" sz="1400">
              <a:cs typeface="Calibri"/>
            </a:endParaRPr>
          </a:p>
          <a:p>
            <a:pPr marL="556895" lvl="1" indent="-213995"/>
            <a:r>
              <a:rPr lang="en-GB" sz="1400"/>
              <a:t>Public health specialty registrars</a:t>
            </a:r>
            <a:endParaRPr lang="en-GB" sz="1400">
              <a:cs typeface="Calibri"/>
            </a:endParaRPr>
          </a:p>
          <a:p>
            <a:pPr marL="556895" lvl="1" indent="-213995"/>
            <a:r>
              <a:rPr lang="en-GB" sz="1400"/>
              <a:t>Public health practitioners</a:t>
            </a:r>
            <a:endParaRPr lang="en-GB" sz="1400">
              <a:cs typeface="Calibri"/>
            </a:endParaRPr>
          </a:p>
          <a:p>
            <a:pPr marL="556895" lvl="1" indent="-213995"/>
            <a:r>
              <a:rPr lang="en-GB" sz="1400"/>
              <a:t>Local government trainees</a:t>
            </a:r>
            <a:endParaRPr lang="en-GB" sz="1400">
              <a:cs typeface="Calibri"/>
            </a:endParaRPr>
          </a:p>
          <a:p>
            <a:r>
              <a:rPr lang="en-GB" sz="1400"/>
              <a:t>Susie and Matt are educational supervisors, and more senior trainees may be supervised by our DPH. We’re all keen to teach and provide exam support as necessary</a:t>
            </a:r>
          </a:p>
          <a:p>
            <a:r>
              <a:rPr lang="en-GB" sz="1400"/>
              <a:t>Projects will be allocated based on training needs and development areas, with more senior trainees taking on a portfolio of work to help ready them for consultant practice.</a:t>
            </a:r>
          </a:p>
          <a:p>
            <a:endParaRPr lang="en-GB"/>
          </a:p>
        </p:txBody>
      </p:sp>
      <p:sp>
        <p:nvSpPr>
          <p:cNvPr id="4" name="Rectangle 3">
            <a:extLst>
              <a:ext uri="{FF2B5EF4-FFF2-40B4-BE49-F238E27FC236}">
                <a16:creationId xmlns:a16="http://schemas.microsoft.com/office/drawing/2014/main" id="{CCC5981D-020A-F8BD-EC8A-27C8DD3DD6BF}"/>
              </a:ext>
            </a:extLst>
          </p:cNvPr>
          <p:cNvSpPr/>
          <p:nvPr/>
        </p:nvSpPr>
        <p:spPr>
          <a:xfrm>
            <a:off x="836612" y="4908885"/>
            <a:ext cx="9280359" cy="98055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t>We are currently recruiting for a Local Authority Research Practitioner (LARP) to strengthen the Council’s approach to evidence-based prevention and increase our research and evaluation capacity and capability.</a:t>
            </a:r>
          </a:p>
        </p:txBody>
      </p:sp>
    </p:spTree>
    <p:extLst>
      <p:ext uri="{BB962C8B-B14F-4D97-AF65-F5344CB8AC3E}">
        <p14:creationId xmlns:p14="http://schemas.microsoft.com/office/powerpoint/2010/main" val="2035362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2EFCEA8-B615-1CC9-4C36-E99903C1985E}"/>
              </a:ext>
            </a:extLst>
          </p:cNvPr>
          <p:cNvSpPr>
            <a:spLocks noGrp="1"/>
          </p:cNvSpPr>
          <p:nvPr>
            <p:ph type="title"/>
          </p:nvPr>
        </p:nvSpPr>
        <p:spPr/>
        <p:txBody>
          <a:bodyPr/>
          <a:lstStyle/>
          <a:p>
            <a:r>
              <a:rPr lang="en-GB"/>
              <a:t>Trainee Perspectives</a:t>
            </a:r>
          </a:p>
        </p:txBody>
      </p:sp>
      <p:sp>
        <p:nvSpPr>
          <p:cNvPr id="6" name="Text Placeholder 5">
            <a:extLst>
              <a:ext uri="{FF2B5EF4-FFF2-40B4-BE49-F238E27FC236}">
                <a16:creationId xmlns:a16="http://schemas.microsoft.com/office/drawing/2014/main" id="{25B49B47-09D0-989B-6F08-C6D324D77966}"/>
              </a:ext>
            </a:extLst>
          </p:cNvPr>
          <p:cNvSpPr>
            <a:spLocks noGrp="1"/>
          </p:cNvSpPr>
          <p:nvPr>
            <p:ph type="body" sz="quarter" idx="12"/>
          </p:nvPr>
        </p:nvSpPr>
        <p:spPr>
          <a:xfrm>
            <a:off x="458965" y="1671781"/>
            <a:ext cx="3427235" cy="4100945"/>
          </a:xfrm>
        </p:spPr>
        <p:txBody>
          <a:bodyPr>
            <a:noAutofit/>
          </a:bodyPr>
          <a:lstStyle/>
          <a:p>
            <a:pPr marL="0" indent="0">
              <a:buNone/>
            </a:pPr>
            <a:r>
              <a:rPr lang="en-GB" sz="1300" b="1"/>
              <a:t>Dr Matthew Atkinson – ST5 Public Health Registrar (prior to CCT and obtaining consultant post)</a:t>
            </a:r>
          </a:p>
          <a:p>
            <a:r>
              <a:rPr lang="en-GB" sz="1300"/>
              <a:t>I had a fabulous year in Cheshire East and received just the right balance of challenge, responsibility and support. My work programme was tailored around getting my final learning outcomes signed off and preparing me for consultant practice.</a:t>
            </a:r>
          </a:p>
          <a:p>
            <a:r>
              <a:rPr lang="en-GB" sz="1300"/>
              <a:t>I led the development of a strategy for reducing inequalities in Crewe as well as working on healthy ageing in rural areas and evaluating an NHS health improvement programme – a really interesting mix of work.</a:t>
            </a:r>
          </a:p>
          <a:p>
            <a:r>
              <a:rPr lang="en-GB" sz="1300"/>
              <a:t>I really enjoyed working with the team and would definitely recommend training in Cheshire East. I was thrilled to be offered a consultant post here.</a:t>
            </a:r>
          </a:p>
          <a:p>
            <a:endParaRPr lang="en-GB" sz="1300"/>
          </a:p>
        </p:txBody>
      </p:sp>
      <p:sp>
        <p:nvSpPr>
          <p:cNvPr id="7" name="Text Placeholder 5">
            <a:extLst>
              <a:ext uri="{FF2B5EF4-FFF2-40B4-BE49-F238E27FC236}">
                <a16:creationId xmlns:a16="http://schemas.microsoft.com/office/drawing/2014/main" id="{9C78719A-373E-3A3C-4F7D-CCA47C602228}"/>
              </a:ext>
            </a:extLst>
          </p:cNvPr>
          <p:cNvSpPr txBox="1">
            <a:spLocks/>
          </p:cNvSpPr>
          <p:nvPr/>
        </p:nvSpPr>
        <p:spPr>
          <a:xfrm>
            <a:off x="7827264" y="318469"/>
            <a:ext cx="3905771" cy="42352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Open Sans" panose="020B0606030504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Open Sans" panose="020B0606030504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Open Sans" panose="020B0606030504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Open Sans" panose="020B0606030504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Open Sans" panose="020B0606030504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a:buNone/>
            </a:pPr>
            <a:r>
              <a:rPr lang="en-GB" sz="1300" b="1"/>
              <a:t>Dr Henna Reddy – ST1&amp;2 Public Health Registrar</a:t>
            </a:r>
          </a:p>
          <a:p>
            <a:r>
              <a:rPr lang="en-GB" sz="1300"/>
              <a:t>The public health team at Cheshire East have been incredibly welcoming, friendly, and supportive throughout my time here. I’ve worked closely with a range of team members on varied projects, including leading the Director of Public Health Annual Report and contributing to data appraisal for the Pan Cheshire Child Death Overview Panel, as well as opportunities for teaching and supporting the supervision of junior trainees.</a:t>
            </a:r>
          </a:p>
          <a:p>
            <a:r>
              <a:rPr lang="en-GB" sz="1300"/>
              <a:t>The work I’ve done has enabled me to engage with a wide range of stakeholders, from schools, youth services and the voluntary sector to other council teams. I’ve really been able to get a clear picture of how public health is delivered at a local level, the partners we work with, and contribute in ways that feel meaningful.</a:t>
            </a:r>
          </a:p>
          <a:p>
            <a:r>
              <a:rPr lang="en-GB" sz="1300"/>
              <a:t>Everything has felt appropriate for my stage of training and relevant to the curriculum, while still being challenging and supporting my development. I’ve always felt comfortable reaching out for support from my supervisor and the wider team when something feels a bit out of my depth. I’ve really enjoyed my time at Cheshire East and would highly recommend it as a training placement.</a:t>
            </a:r>
          </a:p>
          <a:p>
            <a:pPr marL="0" indent="0">
              <a:buFont typeface="Arial"/>
              <a:buNone/>
            </a:pPr>
            <a:endParaRPr lang="en-GB" sz="1300"/>
          </a:p>
        </p:txBody>
      </p:sp>
      <p:sp>
        <p:nvSpPr>
          <p:cNvPr id="8" name="Text Placeholder 5">
            <a:extLst>
              <a:ext uri="{FF2B5EF4-FFF2-40B4-BE49-F238E27FC236}">
                <a16:creationId xmlns:a16="http://schemas.microsoft.com/office/drawing/2014/main" id="{D104DBB2-32E9-2F48-D709-231DA41F9806}"/>
              </a:ext>
            </a:extLst>
          </p:cNvPr>
          <p:cNvSpPr txBox="1">
            <a:spLocks/>
          </p:cNvSpPr>
          <p:nvPr/>
        </p:nvSpPr>
        <p:spPr>
          <a:xfrm>
            <a:off x="4215384" y="1670210"/>
            <a:ext cx="3017681" cy="4100945"/>
          </a:xfrm>
          <a:prstGeom prst="rect">
            <a:avLst/>
          </a:prstGeom>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Open Sans" panose="020B0606030504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Open Sans" panose="020B0606030504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Open Sans" panose="020B0606030504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Open Sans" panose="020B0606030504020204" pitchFamily="34" charset="0"/>
              <a:buChar char="•"/>
              <a:defRPr sz="2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Open Sans" panose="020B0606030504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a:buNone/>
            </a:pPr>
            <a:r>
              <a:rPr lang="en-GB" b="1"/>
              <a:t>Dr Cathy Gregory – ST1&amp;2 Public Health Registrar</a:t>
            </a:r>
          </a:p>
          <a:p>
            <a:r>
              <a:rPr lang="en-GB"/>
              <a:t>I would highly recommend a placement at Cheshire East. My supervisor and the other consultants have been extremely supportive and approachable. They have a good understanding of the curriculum, ensure that work meets my training needs and I have been able to take on work that aligns with my interests. </a:t>
            </a:r>
          </a:p>
          <a:p>
            <a:r>
              <a:rPr lang="en-GB"/>
              <a:t>The atmosphere of the team is friendly and inclusive and I feel my contribution is valued. There is a flexible hybrid working arrangement and the IT provision is good.</a:t>
            </a:r>
          </a:p>
          <a:p>
            <a:r>
              <a:rPr lang="en-GB"/>
              <a:t>I have been able to gain experience in healthcare public health within the Local Authority, which is an area of interest to me.</a:t>
            </a:r>
          </a:p>
          <a:p>
            <a:endParaRPr lang="en-GB"/>
          </a:p>
        </p:txBody>
      </p:sp>
      <p:sp>
        <p:nvSpPr>
          <p:cNvPr id="2" name="Text Placeholder 2">
            <a:extLst>
              <a:ext uri="{FF2B5EF4-FFF2-40B4-BE49-F238E27FC236}">
                <a16:creationId xmlns:a16="http://schemas.microsoft.com/office/drawing/2014/main" id="{3357D628-0179-2775-FA61-D9A4CCD93D8F}"/>
              </a:ext>
            </a:extLst>
          </p:cNvPr>
          <p:cNvSpPr txBox="1">
            <a:spLocks/>
          </p:cNvSpPr>
          <p:nvPr/>
        </p:nvSpPr>
        <p:spPr>
          <a:xfrm>
            <a:off x="2734056" y="5910262"/>
            <a:ext cx="6409944" cy="4318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For more information contact </a:t>
            </a:r>
            <a:r>
              <a:rPr lang="en-GB">
                <a:solidFill>
                  <a:schemeClr val="accent6">
                    <a:lumMod val="60000"/>
                    <a:lumOff val="40000"/>
                  </a:schemeClr>
                </a:solidFill>
                <a:hlinkClick r:id="rId2">
                  <a:extLst>
                    <a:ext uri="{A12FA001-AC4F-418D-AE19-62706E023703}">
                      <ahyp:hlinkClr xmlns:ahyp="http://schemas.microsoft.com/office/drawing/2018/hyperlinkcolor" val="tx"/>
                    </a:ext>
                  </a:extLst>
                </a:hlinkClick>
              </a:rPr>
              <a:t>Matthew.Atkinson@CheshireEast.gov.uk</a:t>
            </a:r>
            <a:r>
              <a:rPr lang="en-GB">
                <a:solidFill>
                  <a:schemeClr val="accent6">
                    <a:lumMod val="60000"/>
                    <a:lumOff val="40000"/>
                  </a:schemeClr>
                </a:solidFill>
              </a:rPr>
              <a:t> </a:t>
            </a:r>
          </a:p>
        </p:txBody>
      </p:sp>
    </p:spTree>
    <p:extLst>
      <p:ext uri="{BB962C8B-B14F-4D97-AF65-F5344CB8AC3E}">
        <p14:creationId xmlns:p14="http://schemas.microsoft.com/office/powerpoint/2010/main" val="3803214901"/>
      </p:ext>
    </p:extLst>
  </p:cSld>
  <p:clrMapOvr>
    <a:masterClrMapping/>
  </p:clrMapOvr>
</p:sld>
</file>

<file path=ppt/theme/theme1.xml><?xml version="1.0" encoding="utf-8"?>
<a:theme xmlns:a="http://schemas.openxmlformats.org/drawingml/2006/main" name="Dark Mode Title and Section Slides">
  <a:themeElements>
    <a:clrScheme name="CE Corporate Colours">
      <a:dk1>
        <a:srgbClr val="1F1F57"/>
      </a:dk1>
      <a:lt1>
        <a:sysClr val="window" lastClr="FFFFFF"/>
      </a:lt1>
      <a:dk2>
        <a:srgbClr val="2526A9"/>
      </a:dk2>
      <a:lt2>
        <a:srgbClr val="C90062"/>
      </a:lt2>
      <a:accent1>
        <a:srgbClr val="0075B0"/>
      </a:accent1>
      <a:accent2>
        <a:srgbClr val="AA272F"/>
      </a:accent2>
      <a:accent3>
        <a:srgbClr val="92D400"/>
      </a:accent3>
      <a:accent4>
        <a:srgbClr val="6E2585"/>
      </a:accent4>
      <a:accent5>
        <a:srgbClr val="2526A9"/>
      </a:accent5>
      <a:accent6>
        <a:srgbClr val="C90062"/>
      </a:accent6>
      <a:hlink>
        <a:srgbClr val="2526A9"/>
      </a:hlink>
      <a:folHlink>
        <a:srgbClr val="96607D"/>
      </a:folHlink>
    </a:clrScheme>
    <a:fontScheme name="CE Corporate Font">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EC_Powerpoint Template_v2" id="{FBF9326D-A285-9246-B080-876027A704E9}" vid="{A9EA865E-A169-A04F-A46C-763B17918664}"/>
    </a:ext>
  </a:extLst>
</a:theme>
</file>

<file path=ppt/theme/theme2.xml><?xml version="1.0" encoding="utf-8"?>
<a:theme xmlns:a="http://schemas.openxmlformats.org/drawingml/2006/main" name="Dark Mode Content Slides">
  <a:themeElements>
    <a:clrScheme name="Custom 1">
      <a:dk1>
        <a:srgbClr val="1F1F57"/>
      </a:dk1>
      <a:lt1>
        <a:sysClr val="window" lastClr="FFFFFF"/>
      </a:lt1>
      <a:dk2>
        <a:srgbClr val="2526A9"/>
      </a:dk2>
      <a:lt2>
        <a:srgbClr val="C90062"/>
      </a:lt2>
      <a:accent1>
        <a:srgbClr val="0075B0"/>
      </a:accent1>
      <a:accent2>
        <a:srgbClr val="AA272F"/>
      </a:accent2>
      <a:accent3>
        <a:srgbClr val="92D400"/>
      </a:accent3>
      <a:accent4>
        <a:srgbClr val="6E2585"/>
      </a:accent4>
      <a:accent5>
        <a:srgbClr val="2526A9"/>
      </a:accent5>
      <a:accent6>
        <a:srgbClr val="C90062"/>
      </a:accent6>
      <a:hlink>
        <a:srgbClr val="CDCDF4"/>
      </a:hlink>
      <a:folHlink>
        <a:srgbClr val="96607D"/>
      </a:folHlink>
    </a:clrScheme>
    <a:fontScheme name="CE Corporate Font">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EC_Powerpoint Template_v2" id="{FBF9326D-A285-9246-B080-876027A704E9}" vid="{A9EA865E-A169-A04F-A46C-763B1791866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50D93330EDC94E8DF9184F7FCB53D7" ma:contentTypeVersion="16" ma:contentTypeDescription="Create a new document." ma:contentTypeScope="" ma:versionID="7606ae04a3b27e81099c0a86e40a88c0">
  <xsd:schema xmlns:xsd="http://www.w3.org/2001/XMLSchema" xmlns:xs="http://www.w3.org/2001/XMLSchema" xmlns:p="http://schemas.microsoft.com/office/2006/metadata/properties" xmlns:ns2="78997ba3-8a20-4499-9ceb-035b62a6f799" xmlns:ns3="bdaa90a0-c4ed-4b73-ba80-cf45b3cc0c50" targetNamespace="http://schemas.microsoft.com/office/2006/metadata/properties" ma:root="true" ma:fieldsID="b91f3b53b8bf18df5a3af299e653b785" ns2:_="" ns3:_="">
    <xsd:import namespace="78997ba3-8a20-4499-9ceb-035b62a6f799"/>
    <xsd:import namespace="bdaa90a0-c4ed-4b73-ba80-cf45b3cc0c5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The_x0020_learning_x0020_objectives_x0020_were_x0020_clear" minOccurs="0"/>
                <xsd:element ref="ns2:Regarding_x0020_the_x0020_statement_x003a__x0020_Cheshire_x0020_East_x0020_Council_x0020_has_x0020_an_x0020_open_x0020_and_x0020_honest_x0020_culture" minOccurs="0"/>
                <xsd:element ref="ns2:Regarding_x003a__x0020_The_x0020_conditions_x0020_exist_x0020_to_x0020_support_x0020_collaboration_x0020_between_x0020_teams_x0020_in_x0020_Cheshire_x0020_East_x0020_Counci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997ba3-8a20-4499-9ceb-035b62a6f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699500-de3b-41c4-8dcb-884ea81463e5"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The_x0020_learning_x0020_objectives_x0020_were_x0020_clear" ma:index="21" nillable="true" ma:displayName="The learning objectives were clear" ma:internalName="The_x0020_learning_x0020_objectives_x0020_were_x0020_clear">
      <xsd:simpleType>
        <xsd:restriction base="dms:Choice">
          <xsd:enumeration value="Inside the public health team"/>
          <xsd:enumeration value="Outside the public health team"/>
          <xsd:enumeration value="Both inside and outside the public health team"/>
          <xsd:enumeration value="Neither inside or outside the public health team"/>
          <xsd:maxLength value="255"/>
        </xsd:restriction>
      </xsd:simpleType>
    </xsd:element>
    <xsd:element name="Regarding_x0020_the_x0020_statement_x003a__x0020_Cheshire_x0020_East_x0020_Council_x0020_has_x0020_an_x0020_open_x0020_and_x0020_honest_x0020_culture" ma:index="22" nillable="true" ma:displayName="Regarding the statement: Cheshire East Council has an open and honest culture" ma:format="Dropdown" ma:internalName="Regarding_x0020_the_x0020_statement_x003a__x0020_Cheshire_x0020_East_x0020_Council_x0020_has_x0020_an_x0020_open_x0020_and_x0020_honest_x0020_culture">
      <xsd:simpleType>
        <xsd:restriction base="dms:Choice">
          <xsd:enumeration value="Inside the public health team"/>
          <xsd:enumeration value="Outside the public health team"/>
          <xsd:enumeration value="Inside and outside the public health team"/>
          <xsd:enumeration value="Choice 4"/>
        </xsd:restriction>
      </xsd:simpleType>
    </xsd:element>
    <xsd:element name="Regarding_x003a__x0020_The_x0020_conditions_x0020_exist_x0020_to_x0020_support_x0020_collaboration_x0020_between_x0020_teams_x0020_in_x0020_Cheshire_x0020_East_x0020_Council" ma:index="23" nillable="true" ma:displayName="Regarding: The conditions exist to support collaboration between teams in Cheshire East Council" ma:internalName="Regarding_x003a__x0020_The_x0020_conditions_x0020_exist_x0020_to_x0020_support_x0020_collaboration_x0020_between_x0020_teams_x0020_in_x0020_Cheshire_x0020_East_x0020_Council">
      <xsd:simpleType>
        <xsd:restriction base="dms:Choice">
          <xsd:enumeration value="Between council teams"/>
          <xsd:enumeration value="Between the council and wider partners"/>
          <xsd:enumeration value="Both"/>
          <xsd:enumeration value="Neither"/>
        </xsd:restriction>
      </xsd:simpleType>
    </xsd:element>
  </xsd:schema>
  <xsd:schema xmlns:xsd="http://www.w3.org/2001/XMLSchema" xmlns:xs="http://www.w3.org/2001/XMLSchema" xmlns:dms="http://schemas.microsoft.com/office/2006/documentManagement/types" xmlns:pc="http://schemas.microsoft.com/office/infopath/2007/PartnerControls" targetNamespace="bdaa90a0-c4ed-4b73-ba80-cf45b3cc0c5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5c15bd21-97c9-4b7c-abdc-1c141ca5c9bf}" ma:internalName="TaxCatchAll" ma:showField="CatchAllData" ma:web="bdaa90a0-c4ed-4b73-ba80-cf45b3cc0c5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daa90a0-c4ed-4b73-ba80-cf45b3cc0c50" xsi:nil="true"/>
    <lcf76f155ced4ddcb4097134ff3c332f xmlns="78997ba3-8a20-4499-9ceb-035b62a6f799">
      <Terms xmlns="http://schemas.microsoft.com/office/infopath/2007/PartnerControls"/>
    </lcf76f155ced4ddcb4097134ff3c332f>
    <The_x0020_learning_x0020_objectives_x0020_were_x0020_clear xmlns="78997ba3-8a20-4499-9ceb-035b62a6f799" xsi:nil="true"/>
    <Regarding_x0020_the_x0020_statement_x003a__x0020_Cheshire_x0020_East_x0020_Council_x0020_has_x0020_an_x0020_open_x0020_and_x0020_honest_x0020_culture xmlns="78997ba3-8a20-4499-9ceb-035b62a6f799" xsi:nil="true"/>
    <Regarding_x003a__x0020_The_x0020_conditions_x0020_exist_x0020_to_x0020_support_x0020_collaboration_x0020_between_x0020_teams_x0020_in_x0020_Cheshire_x0020_East_x0020_Council xmlns="78997ba3-8a20-4499-9ceb-035b62a6f799" xsi:nil="true"/>
  </documentManagement>
</p:properties>
</file>

<file path=customXml/itemProps1.xml><?xml version="1.0" encoding="utf-8"?>
<ds:datastoreItem xmlns:ds="http://schemas.openxmlformats.org/officeDocument/2006/customXml" ds:itemID="{2B6BFDED-2F1D-42BF-95D7-02616C14997C}">
  <ds:schemaRefs>
    <ds:schemaRef ds:uri="http://schemas.microsoft.com/sharepoint/v3/contenttype/forms"/>
  </ds:schemaRefs>
</ds:datastoreItem>
</file>

<file path=customXml/itemProps2.xml><?xml version="1.0" encoding="utf-8"?>
<ds:datastoreItem xmlns:ds="http://schemas.openxmlformats.org/officeDocument/2006/customXml" ds:itemID="{34E92EE8-6409-44B9-8E98-D0F41F608547}">
  <ds:schemaRefs>
    <ds:schemaRef ds:uri="78997ba3-8a20-4499-9ceb-035b62a6f799"/>
    <ds:schemaRef ds:uri="bdaa90a0-c4ed-4b73-ba80-cf45b3cc0c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FB0794-F05A-4975-B10B-86094CFD7ADD}">
  <ds:schemaRefs>
    <ds:schemaRef ds:uri="78997ba3-8a20-4499-9ceb-035b62a6f799"/>
    <ds:schemaRef ds:uri="bdaa90a0-c4ed-4b73-ba80-cf45b3cc0c5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1803</Words>
  <Application>Microsoft Office PowerPoint</Application>
  <PresentationFormat>Widescreen</PresentationFormat>
  <Paragraphs>85</Paragraphs>
  <Slides>8</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vt:i4>
      </vt:variant>
    </vt:vector>
  </HeadingPairs>
  <TitlesOfParts>
    <vt:vector size="18" baseType="lpstr">
      <vt:lpstr>Aptos</vt:lpstr>
      <vt:lpstr>Arial</vt:lpstr>
      <vt:lpstr>Calibri</vt:lpstr>
      <vt:lpstr>Century Gothic</vt:lpstr>
      <vt:lpstr>Open Sans</vt:lpstr>
      <vt:lpstr>Poppins</vt:lpstr>
      <vt:lpstr>Poppins (header)</vt:lpstr>
      <vt:lpstr>Poppins (headings)</vt:lpstr>
      <vt:lpstr>Dark Mode Title and Section Slides</vt:lpstr>
      <vt:lpstr>Dark Mode Content Slides</vt:lpstr>
      <vt:lpstr>Public Health at Cheshire East Council</vt:lpstr>
      <vt:lpstr>About Cheshire East Council</vt:lpstr>
      <vt:lpstr>What experience can you gain from Cheshire East?</vt:lpstr>
      <vt:lpstr>Placement with East Cheshire Trust</vt:lpstr>
      <vt:lpstr>The public health team</vt:lpstr>
      <vt:lpstr>PowerPoint Presentation</vt:lpstr>
      <vt:lpstr>The trainee team at Cheshire East Council</vt:lpstr>
      <vt:lpstr>Trainee Perspectives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 dark mode</dc:title>
  <dc:creator>Dave</dc:creator>
  <cp:lastModifiedBy>SHAW, Jennifer (NHS ENGLAND)</cp:lastModifiedBy>
  <cp:revision>2</cp:revision>
  <dcterms:created xsi:type="dcterms:W3CDTF">2025-06-02T09:30:43Z</dcterms:created>
  <dcterms:modified xsi:type="dcterms:W3CDTF">2026-02-11T10:33:50Z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0x0101005450D93330EDC94E8DF9184F7FCB53D7</vt:lpwstr>
  </property>
  <property fmtid="{D5CDD505-2E9C-101B-9397-08002B2CF9AE}" pid="3" name="MediaServiceImageTags">
    <vt:lpwstr/>
  </property>
  <property fmtid="{D5CDD505-2E9C-101B-9397-08002B2CF9AE}" pid="4" name="lcf76f155ced4ddcb4097134ff3c332f">
    <vt:lpwstr/>
  </property>
  <property fmtid="{D5CDD505-2E9C-101B-9397-08002B2CF9AE}" pid="5" name="_ret_ceclassificationv2">
    <vt:lpwstr>22;#Comms plans and products|31f3cfbe-1366-43dc-a617-3b4e41312755</vt:lpwstr>
  </property>
  <property fmtid="{D5CDD505-2E9C-101B-9397-08002B2CF9AE}" pid="6" name="MSIP_Label_ef975da0-2206-4296-8b08-8eab8a965a3b_Enabled">
    <vt:lpwstr>true</vt:lpwstr>
  </property>
  <property fmtid="{D5CDD505-2E9C-101B-9397-08002B2CF9AE}" pid="7" name="MSIP_Label_ef975da0-2206-4296-8b08-8eab8a965a3b_SetDate">
    <vt:lpwstr>2025-06-23T14:30:40Z</vt:lpwstr>
  </property>
  <property fmtid="{D5CDD505-2E9C-101B-9397-08002B2CF9AE}" pid="8" name="MSIP_Label_ef975da0-2206-4296-8b08-8eab8a965a3b_Method">
    <vt:lpwstr>Privileged</vt:lpwstr>
  </property>
  <property fmtid="{D5CDD505-2E9C-101B-9397-08002B2CF9AE}" pid="9" name="MSIP_Label_ef975da0-2206-4296-8b08-8eab8a965a3b_Name">
    <vt:lpwstr>CE-OFFICIAL</vt:lpwstr>
  </property>
  <property fmtid="{D5CDD505-2E9C-101B-9397-08002B2CF9AE}" pid="10" name="MSIP_Label_ef975da0-2206-4296-8b08-8eab8a965a3b_SiteId">
    <vt:lpwstr>cdb92d10-23cb-4ac1-a9b3-34f4faaa2851</vt:lpwstr>
  </property>
  <property fmtid="{D5CDD505-2E9C-101B-9397-08002B2CF9AE}" pid="11" name="MSIP_Label_ef975da0-2206-4296-8b08-8eab8a965a3b_ActionId">
    <vt:lpwstr>177c180d-9293-4bdc-9ba3-4c229505e80b</vt:lpwstr>
  </property>
  <property fmtid="{D5CDD505-2E9C-101B-9397-08002B2CF9AE}" pid="12" name="MSIP_Label_ef975da0-2206-4296-8b08-8eab8a965a3b_ContentBits">
    <vt:lpwstr>2</vt:lpwstr>
  </property>
  <property fmtid="{D5CDD505-2E9C-101B-9397-08002B2CF9AE}" pid="13" name="MSIP_Label_ef975da0-2206-4296-8b08-8eab8a965a3b_Tag">
    <vt:lpwstr>10, 0, 1, 2</vt:lpwstr>
  </property>
  <property fmtid="{D5CDD505-2E9C-101B-9397-08002B2CF9AE}" pid="14" name="ClassificationContentMarkingFooterLocations">
    <vt:lpwstr>Office Theme:8</vt:lpwstr>
  </property>
  <property fmtid="{D5CDD505-2E9C-101B-9397-08002B2CF9AE}" pid="15" name="ClassificationContentMarkingFooterText">
    <vt:lpwstr>OFFICIAL</vt:lpwstr>
  </property>
  <property fmtid="{D5CDD505-2E9C-101B-9397-08002B2CF9AE}" pid="16" name="Sub-topic">
    <vt:lpwstr/>
  </property>
  <property fmtid="{D5CDD505-2E9C-101B-9397-08002B2CF9AE}" pid="17" name="CEClassification">
    <vt:lpwstr>2;#Unclassified|cd16e5d7-9d5a-47bd-bdec-f63c8969f8c9</vt:lpwstr>
  </property>
  <property fmtid="{D5CDD505-2E9C-101B-9397-08002B2CF9AE}" pid="18" name="Sub_x002d_topic">
    <vt:lpwstr/>
  </property>
  <property fmtid="{D5CDD505-2E9C-101B-9397-08002B2CF9AE}" pid="19" name="_dlc_DocIdItemGuid">
    <vt:lpwstr>2ce195f7-9c85-406f-af17-05b6e430a8c2</vt:lpwstr>
  </property>
</Properties>
</file>