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6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1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8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0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1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2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3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4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5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6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7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8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39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40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41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2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3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4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5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46.xml" ContentType="application/vnd.openxmlformats-officedocument.theme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theme/theme4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48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49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50.xml" ContentType="application/vnd.openxmlformats-officedocument.theme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51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8" r:id="rId2"/>
    <p:sldMasterId id="2147483737" r:id="rId3"/>
    <p:sldMasterId id="2147483749" r:id="rId4"/>
    <p:sldMasterId id="2147483763" r:id="rId5"/>
    <p:sldMasterId id="2147483776" r:id="rId6"/>
    <p:sldMasterId id="2147483783" r:id="rId7"/>
    <p:sldMasterId id="2147483795" r:id="rId8"/>
    <p:sldMasterId id="2147483809" r:id="rId9"/>
    <p:sldMasterId id="2147483822" r:id="rId10"/>
    <p:sldMasterId id="2147483829" r:id="rId11"/>
    <p:sldMasterId id="2147483841" r:id="rId12"/>
    <p:sldMasterId id="2147483855" r:id="rId13"/>
    <p:sldMasterId id="2147483867" r:id="rId14"/>
    <p:sldMasterId id="2147483876" r:id="rId15"/>
    <p:sldMasterId id="2147483888" r:id="rId16"/>
    <p:sldMasterId id="2147483902" r:id="rId17"/>
    <p:sldMasterId id="2147483915" r:id="rId18"/>
    <p:sldMasterId id="2147483922" r:id="rId19"/>
    <p:sldMasterId id="2147483934" r:id="rId20"/>
    <p:sldMasterId id="2147483948" r:id="rId21"/>
    <p:sldMasterId id="2147483961" r:id="rId22"/>
    <p:sldMasterId id="2147483968" r:id="rId23"/>
    <p:sldMasterId id="2147483980" r:id="rId24"/>
    <p:sldMasterId id="2147483994" r:id="rId25"/>
    <p:sldMasterId id="2147484006" r:id="rId26"/>
    <p:sldMasterId id="2147484021" r:id="rId27"/>
    <p:sldMasterId id="2147484034" r:id="rId28"/>
    <p:sldMasterId id="2147484047" r:id="rId29"/>
    <p:sldMasterId id="2147484061" r:id="rId30"/>
    <p:sldMasterId id="2147484075" r:id="rId31"/>
    <p:sldMasterId id="2147484088" r:id="rId32"/>
    <p:sldMasterId id="2147484102" r:id="rId33"/>
    <p:sldMasterId id="2147484115" r:id="rId34"/>
    <p:sldMasterId id="2147484127" r:id="rId35"/>
    <p:sldMasterId id="2147484139" r:id="rId36"/>
    <p:sldMasterId id="2147484153" r:id="rId37"/>
    <p:sldMasterId id="2147484166" r:id="rId38"/>
    <p:sldMasterId id="2147484179" r:id="rId39"/>
    <p:sldMasterId id="2147484193" r:id="rId40"/>
    <p:sldMasterId id="2147484207" r:id="rId41"/>
    <p:sldMasterId id="2147484220" r:id="rId42"/>
    <p:sldMasterId id="2147484234" r:id="rId43"/>
    <p:sldMasterId id="2147484247" r:id="rId44"/>
    <p:sldMasterId id="2147484259" r:id="rId45"/>
    <p:sldMasterId id="2147484271" r:id="rId46"/>
    <p:sldMasterId id="2147484285" r:id="rId47"/>
    <p:sldMasterId id="2147484300" r:id="rId48"/>
    <p:sldMasterId id="2147484313" r:id="rId49"/>
    <p:sldMasterId id="2147484327" r:id="rId50"/>
    <p:sldMasterId id="2147484340" r:id="rId51"/>
    <p:sldMasterId id="2147484352" r:id="rId52"/>
  </p:sldMasterIdLst>
  <p:notesMasterIdLst>
    <p:notesMasterId r:id="rId70"/>
  </p:notesMasterIdLst>
  <p:handoutMasterIdLst>
    <p:handoutMasterId r:id="rId71"/>
  </p:handoutMasterIdLst>
  <p:sldIdLst>
    <p:sldId id="256" r:id="rId53"/>
    <p:sldId id="330" r:id="rId54"/>
    <p:sldId id="331" r:id="rId55"/>
    <p:sldId id="357" r:id="rId56"/>
    <p:sldId id="338" r:id="rId57"/>
    <p:sldId id="332" r:id="rId58"/>
    <p:sldId id="333" r:id="rId59"/>
    <p:sldId id="334" r:id="rId60"/>
    <p:sldId id="335" r:id="rId61"/>
    <p:sldId id="336" r:id="rId62"/>
    <p:sldId id="337" r:id="rId63"/>
    <p:sldId id="358" r:id="rId64"/>
    <p:sldId id="359" r:id="rId65"/>
    <p:sldId id="360" r:id="rId66"/>
    <p:sldId id="361" r:id="rId67"/>
    <p:sldId id="362" r:id="rId68"/>
    <p:sldId id="356" r:id="rId6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619A4CE-288C-458C-8166-CCECA18E1A58}">
          <p14:sldIdLst>
            <p14:sldId id="256"/>
            <p14:sldId id="330"/>
            <p14:sldId id="331"/>
            <p14:sldId id="357"/>
            <p14:sldId id="338"/>
            <p14:sldId id="332"/>
            <p14:sldId id="333"/>
            <p14:sldId id="334"/>
            <p14:sldId id="335"/>
            <p14:sldId id="336"/>
            <p14:sldId id="337"/>
            <p14:sldId id="358"/>
            <p14:sldId id="359"/>
            <p14:sldId id="360"/>
            <p14:sldId id="361"/>
            <p14:sldId id="362"/>
            <p14:sldId id="35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71"/>
    <a:srgbClr val="3E8EB0"/>
    <a:srgbClr val="FF7351"/>
    <a:srgbClr val="3D3D3D"/>
    <a:srgbClr val="FFCE51"/>
    <a:srgbClr val="B9E3F5"/>
    <a:srgbClr val="8ACAE5"/>
    <a:srgbClr val="FFF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76343" autoAdjust="0"/>
  </p:normalViewPr>
  <p:slideViewPr>
    <p:cSldViewPr>
      <p:cViewPr varScale="1">
        <p:scale>
          <a:sx n="57" d="100"/>
          <a:sy n="57" d="100"/>
        </p:scale>
        <p:origin x="-20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slide" Target="slides/slide14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61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Proportion of FY2 doctors entering specialty </a:t>
            </a:r>
            <a:r>
              <a:rPr lang="en-US" dirty="0" smtClean="0"/>
              <a:t>training (1)</a:t>
            </a:r>
            <a:endParaRPr lang="en-US" dirty="0"/>
          </a:p>
        </c:rich>
      </c:tx>
      <c:layout>
        <c:manualLayout>
          <c:xMode val="edge"/>
          <c:yMode val="edge"/>
          <c:x val="0.15980560708480462"/>
          <c:y val="2.6951754622891518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Doctors continuing into specialty training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Doctors continuing into specialty training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Doctors continuing into specialty training 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Doctors continuing into specialty training 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Doctors continuing into specialty training 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Doctors continuing into specialty training 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564544"/>
        <c:axId val="31566080"/>
        <c:axId val="0"/>
      </c:bar3DChart>
      <c:catAx>
        <c:axId val="3156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566080"/>
        <c:crosses val="autoZero"/>
        <c:auto val="1"/>
        <c:lblAlgn val="ctr"/>
        <c:lblOffset val="100"/>
        <c:noMultiLvlLbl val="0"/>
      </c:catAx>
      <c:valAx>
        <c:axId val="31566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564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B3504-C3F9-424B-BDF0-B518188B30F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249E670E-8AEB-4C88-B76A-55E939DA5B7E}">
      <dgm:prSet phldrT="[Text]"/>
      <dgm:spPr/>
      <dgm:t>
        <a:bodyPr/>
        <a:lstStyle/>
        <a:p>
          <a:r>
            <a:rPr lang="en-GB" dirty="0" smtClean="0"/>
            <a:t>Why take a FY3</a:t>
          </a:r>
          <a:endParaRPr lang="en-GB" dirty="0"/>
        </a:p>
      </dgm:t>
    </dgm:pt>
    <dgm:pt modelId="{DA3F2F1E-11EB-4EEF-BB43-ADA16731A959}" type="parTrans" cxnId="{FFFB3C3D-348B-4D8F-95A2-0780754F62C6}">
      <dgm:prSet/>
      <dgm:spPr/>
      <dgm:t>
        <a:bodyPr/>
        <a:lstStyle/>
        <a:p>
          <a:endParaRPr lang="en-GB"/>
        </a:p>
      </dgm:t>
    </dgm:pt>
    <dgm:pt modelId="{31DFE1CD-3E54-4023-9A60-437DB0301640}" type="sibTrans" cxnId="{FFFB3C3D-348B-4D8F-95A2-0780754F62C6}">
      <dgm:prSet/>
      <dgm:spPr/>
      <dgm:t>
        <a:bodyPr/>
        <a:lstStyle/>
        <a:p>
          <a:endParaRPr lang="en-GB"/>
        </a:p>
      </dgm:t>
    </dgm:pt>
    <dgm:pt modelId="{3EAA54BA-16EE-41EF-A06F-36F0D00B8B89}">
      <dgm:prSet phldrT="[Text]" custT="1"/>
      <dgm:spPr/>
      <dgm:t>
        <a:bodyPr/>
        <a:lstStyle/>
        <a:p>
          <a:r>
            <a:rPr lang="en-GB" sz="1800" dirty="0" smtClean="0"/>
            <a:t>Did not get training post</a:t>
          </a:r>
          <a:endParaRPr lang="en-GB" sz="1800" dirty="0"/>
        </a:p>
      </dgm:t>
    </dgm:pt>
    <dgm:pt modelId="{A961A249-6BD5-4E0E-BBE2-A78B3E873122}" type="parTrans" cxnId="{D170CA3D-E909-49BF-A8CE-5776FFF560B7}">
      <dgm:prSet/>
      <dgm:spPr/>
      <dgm:t>
        <a:bodyPr/>
        <a:lstStyle/>
        <a:p>
          <a:endParaRPr lang="en-GB"/>
        </a:p>
      </dgm:t>
    </dgm:pt>
    <dgm:pt modelId="{DC8D5940-EA1C-444D-9B01-4D1F2226E9F1}" type="sibTrans" cxnId="{D170CA3D-E909-49BF-A8CE-5776FFF560B7}">
      <dgm:prSet/>
      <dgm:spPr/>
      <dgm:t>
        <a:bodyPr/>
        <a:lstStyle/>
        <a:p>
          <a:endParaRPr lang="en-GB"/>
        </a:p>
      </dgm:t>
    </dgm:pt>
    <dgm:pt modelId="{9CBE634F-E17B-4D23-9FD3-8F90A42246A3}">
      <dgm:prSet phldrT="[Text]" custT="1"/>
      <dgm:spPr/>
      <dgm:t>
        <a:bodyPr/>
        <a:lstStyle/>
        <a:p>
          <a:r>
            <a:rPr lang="en-GB" sz="1800" dirty="0" smtClean="0"/>
            <a:t>Enhance CVs</a:t>
          </a:r>
          <a:endParaRPr lang="en-GB" sz="1800" dirty="0"/>
        </a:p>
      </dgm:t>
    </dgm:pt>
    <dgm:pt modelId="{B3C777DB-D95B-4391-A161-64D64FF64072}" type="parTrans" cxnId="{34B461F4-524B-422A-8D9D-F2E465EAD3A6}">
      <dgm:prSet/>
      <dgm:spPr/>
      <dgm:t>
        <a:bodyPr/>
        <a:lstStyle/>
        <a:p>
          <a:endParaRPr lang="en-GB"/>
        </a:p>
      </dgm:t>
    </dgm:pt>
    <dgm:pt modelId="{0FE4148E-B9AB-4F85-891E-85B60CE80D05}" type="sibTrans" cxnId="{34B461F4-524B-422A-8D9D-F2E465EAD3A6}">
      <dgm:prSet/>
      <dgm:spPr/>
      <dgm:t>
        <a:bodyPr/>
        <a:lstStyle/>
        <a:p>
          <a:endParaRPr lang="en-GB"/>
        </a:p>
      </dgm:t>
    </dgm:pt>
    <dgm:pt modelId="{7038DAC8-82BF-4D03-A919-AF4F4C2D605B}">
      <dgm:prSet phldrT="[Text]" custT="1"/>
      <dgm:spPr/>
      <dgm:t>
        <a:bodyPr/>
        <a:lstStyle/>
        <a:p>
          <a:r>
            <a:rPr lang="en-GB" sz="1800" dirty="0" smtClean="0"/>
            <a:t>Undecided on career pathway</a:t>
          </a:r>
          <a:endParaRPr lang="en-GB" sz="1800" dirty="0"/>
        </a:p>
      </dgm:t>
    </dgm:pt>
    <dgm:pt modelId="{1A348525-9093-4382-886D-B2F271B55C22}" type="parTrans" cxnId="{487FDAAA-42F4-41E9-85B2-90C052BCB31E}">
      <dgm:prSet/>
      <dgm:spPr/>
      <dgm:t>
        <a:bodyPr/>
        <a:lstStyle/>
        <a:p>
          <a:endParaRPr lang="en-GB"/>
        </a:p>
      </dgm:t>
    </dgm:pt>
    <dgm:pt modelId="{21C9EA69-7352-4F4A-B20E-A86F2FC3882D}" type="sibTrans" cxnId="{487FDAAA-42F4-41E9-85B2-90C052BCB31E}">
      <dgm:prSet/>
      <dgm:spPr/>
      <dgm:t>
        <a:bodyPr/>
        <a:lstStyle/>
        <a:p>
          <a:endParaRPr lang="en-GB"/>
        </a:p>
      </dgm:t>
    </dgm:pt>
    <dgm:pt modelId="{5C83E412-77C5-4428-8121-BE5BDB37CA31}">
      <dgm:prSet phldrT="[Text]" custT="1"/>
      <dgm:spPr/>
      <dgm:t>
        <a:bodyPr/>
        <a:lstStyle/>
        <a:p>
          <a:r>
            <a:rPr lang="en-GB" sz="1800" dirty="0" smtClean="0"/>
            <a:t>Gain new/ consolidate existing skills</a:t>
          </a:r>
          <a:endParaRPr lang="en-GB" sz="1800" dirty="0"/>
        </a:p>
      </dgm:t>
    </dgm:pt>
    <dgm:pt modelId="{18893C1E-9492-4ED9-9A81-1EE65249B460}" type="parTrans" cxnId="{F71137C7-17EA-4A8D-9F56-EA6887488A91}">
      <dgm:prSet/>
      <dgm:spPr/>
      <dgm:t>
        <a:bodyPr/>
        <a:lstStyle/>
        <a:p>
          <a:endParaRPr lang="en-GB"/>
        </a:p>
      </dgm:t>
    </dgm:pt>
    <dgm:pt modelId="{AD7B8941-3A5A-438E-9862-89C288A9DAD8}" type="sibTrans" cxnId="{F71137C7-17EA-4A8D-9F56-EA6887488A91}">
      <dgm:prSet/>
      <dgm:spPr/>
      <dgm:t>
        <a:bodyPr/>
        <a:lstStyle/>
        <a:p>
          <a:endParaRPr lang="en-GB"/>
        </a:p>
      </dgm:t>
    </dgm:pt>
    <dgm:pt modelId="{F92E10CF-ECC0-42E7-AEDA-DB9C38BD1B8A}">
      <dgm:prSet phldrT="[Text]" custT="1"/>
      <dgm:spPr/>
      <dgm:t>
        <a:bodyPr/>
        <a:lstStyle/>
        <a:p>
          <a:r>
            <a:rPr lang="en-GB" sz="1800" dirty="0" smtClean="0"/>
            <a:t>Worry over junior doctor contracts </a:t>
          </a:r>
          <a:endParaRPr lang="en-GB" sz="1800" dirty="0"/>
        </a:p>
      </dgm:t>
    </dgm:pt>
    <dgm:pt modelId="{45C7CCE5-9515-47F4-AD32-666060245A1C}" type="parTrans" cxnId="{40CB543C-D941-4B4F-BB15-17EBE304117D}">
      <dgm:prSet/>
      <dgm:spPr/>
      <dgm:t>
        <a:bodyPr/>
        <a:lstStyle/>
        <a:p>
          <a:endParaRPr lang="en-GB"/>
        </a:p>
      </dgm:t>
    </dgm:pt>
    <dgm:pt modelId="{BF4ADAA0-C371-484E-8564-17EF6EFDE465}" type="sibTrans" cxnId="{40CB543C-D941-4B4F-BB15-17EBE304117D}">
      <dgm:prSet/>
      <dgm:spPr/>
      <dgm:t>
        <a:bodyPr/>
        <a:lstStyle/>
        <a:p>
          <a:endParaRPr lang="en-GB"/>
        </a:p>
      </dgm:t>
    </dgm:pt>
    <dgm:pt modelId="{731E247E-10E0-49F7-8D24-55453D3EF63A}">
      <dgm:prSet phldrT="[Text]" custT="1"/>
      <dgm:spPr/>
      <dgm:t>
        <a:bodyPr/>
        <a:lstStyle/>
        <a:p>
          <a:r>
            <a:rPr lang="en-GB" sz="1800" dirty="0" smtClean="0"/>
            <a:t>Career break: travelling, volunteering </a:t>
          </a:r>
          <a:endParaRPr lang="en-GB" sz="1800" dirty="0"/>
        </a:p>
      </dgm:t>
    </dgm:pt>
    <dgm:pt modelId="{C5BD8197-A5FF-4099-A133-CE126A447905}" type="parTrans" cxnId="{CD52F8BE-05FE-4049-9B92-71E35A659AC0}">
      <dgm:prSet/>
      <dgm:spPr/>
      <dgm:t>
        <a:bodyPr/>
        <a:lstStyle/>
        <a:p>
          <a:endParaRPr lang="en-GB"/>
        </a:p>
      </dgm:t>
    </dgm:pt>
    <dgm:pt modelId="{B9E3FEB9-9C9B-4922-AFE7-AEF32730FBBE}" type="sibTrans" cxnId="{CD52F8BE-05FE-4049-9B92-71E35A659AC0}">
      <dgm:prSet/>
      <dgm:spPr/>
      <dgm:t>
        <a:bodyPr/>
        <a:lstStyle/>
        <a:p>
          <a:endParaRPr lang="en-GB"/>
        </a:p>
      </dgm:t>
    </dgm:pt>
    <dgm:pt modelId="{F42A051A-D338-47B1-A38C-C99001B137E6}" type="pres">
      <dgm:prSet presAssocID="{953B3504-C3F9-424B-BDF0-B518188B30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F1431D-F3AA-4C6E-9F7A-2D35ABDC92DC}" type="pres">
      <dgm:prSet presAssocID="{249E670E-8AEB-4C88-B76A-55E939DA5B7E}" presName="centerShape" presStyleLbl="node0" presStyleIdx="0" presStyleCnt="1"/>
      <dgm:spPr/>
      <dgm:t>
        <a:bodyPr/>
        <a:lstStyle/>
        <a:p>
          <a:endParaRPr lang="en-GB"/>
        </a:p>
      </dgm:t>
    </dgm:pt>
    <dgm:pt modelId="{C660A2DE-865B-4DE9-AE71-48B1F3A6B333}" type="pres">
      <dgm:prSet presAssocID="{A961A249-6BD5-4E0E-BBE2-A78B3E87312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D65924B-E828-40A6-8A5A-A41EEDEB6D86}" type="pres">
      <dgm:prSet presAssocID="{A961A249-6BD5-4E0E-BBE2-A78B3E87312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EA5BC60-052A-4477-B01D-77B4FA644939}" type="pres">
      <dgm:prSet presAssocID="{3EAA54BA-16EE-41EF-A06F-36F0D00B8B8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AA40C-5517-4B44-ADFF-0D15FD0772AF}" type="pres">
      <dgm:prSet presAssocID="{B3C777DB-D95B-4391-A161-64D64FF6407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70FB2A0-AB19-4AE9-8F9A-7CA66110DEAF}" type="pres">
      <dgm:prSet presAssocID="{B3C777DB-D95B-4391-A161-64D64FF6407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B8F1ACE-2CEE-4DFC-889F-AF6C9AE5A1C6}" type="pres">
      <dgm:prSet presAssocID="{9CBE634F-E17B-4D23-9FD3-8F90A42246A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53B4C-04A5-4403-BD5E-6BF562406492}" type="pres">
      <dgm:prSet presAssocID="{1A348525-9093-4382-886D-B2F271B55C2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E7E550D-E804-4A30-BFD5-F589CAE771CC}" type="pres">
      <dgm:prSet presAssocID="{1A348525-9093-4382-886D-B2F271B55C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6434BBD-0BC2-422B-AD07-DDEB44118B19}" type="pres">
      <dgm:prSet presAssocID="{7038DAC8-82BF-4D03-A919-AF4F4C2D60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8F01C-4014-4AE4-ABEA-3234457218E4}" type="pres">
      <dgm:prSet presAssocID="{18893C1E-9492-4ED9-9A81-1EE65249B46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D7073AE9-9EBB-4000-B4DA-24B6D6F6657F}" type="pres">
      <dgm:prSet presAssocID="{18893C1E-9492-4ED9-9A81-1EE65249B46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8833E1F-6C94-49CF-97CE-308237709104}" type="pres">
      <dgm:prSet presAssocID="{5C83E412-77C5-4428-8121-BE5BDB37CA3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944B3-D799-4673-B40D-C1256DF39B6A}" type="pres">
      <dgm:prSet presAssocID="{C5BD8197-A5FF-4099-A133-CE126A44790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E4AFCB4-C99E-457E-B00B-C34987CE0E93}" type="pres">
      <dgm:prSet presAssocID="{C5BD8197-A5FF-4099-A133-CE126A44790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5D8ECA8-F372-4517-BB8B-9549E235ABD2}" type="pres">
      <dgm:prSet presAssocID="{731E247E-10E0-49F7-8D24-55453D3EF63A}" presName="node" presStyleLbl="node1" presStyleIdx="4" presStyleCnt="6" custScaleX="112144" custScaleY="1077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B03ABE-EF07-45BD-80C6-60DF41B3017A}" type="pres">
      <dgm:prSet presAssocID="{45C7CCE5-9515-47F4-AD32-666060245A1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5A5A78DE-3D77-424C-A3B9-50FCAC02F31B}" type="pres">
      <dgm:prSet presAssocID="{45C7CCE5-9515-47F4-AD32-666060245A1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2C6CD28C-EBC4-4D1D-92BE-ED5328731BAB}" type="pres">
      <dgm:prSet presAssocID="{F92E10CF-ECC0-42E7-AEDA-DB9C38BD1B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48B145-5556-4FED-BC18-1E7A21437E8A}" type="presOf" srcId="{3EAA54BA-16EE-41EF-A06F-36F0D00B8B89}" destId="{EEA5BC60-052A-4477-B01D-77B4FA644939}" srcOrd="0" destOrd="0" presId="urn:microsoft.com/office/officeart/2005/8/layout/radial5"/>
    <dgm:cxn modelId="{AB61654D-2684-477C-A325-838C81A396DD}" type="presOf" srcId="{953B3504-C3F9-424B-BDF0-B518188B30F7}" destId="{F42A051A-D338-47B1-A38C-C99001B137E6}" srcOrd="0" destOrd="0" presId="urn:microsoft.com/office/officeart/2005/8/layout/radial5"/>
    <dgm:cxn modelId="{8012543C-ADB3-4024-A6CF-9CB24AA61A15}" type="presOf" srcId="{F92E10CF-ECC0-42E7-AEDA-DB9C38BD1B8A}" destId="{2C6CD28C-EBC4-4D1D-92BE-ED5328731BAB}" srcOrd="0" destOrd="0" presId="urn:microsoft.com/office/officeart/2005/8/layout/radial5"/>
    <dgm:cxn modelId="{589E8237-0DBA-4219-8887-FED9993D214D}" type="presOf" srcId="{1A348525-9093-4382-886D-B2F271B55C22}" destId="{2E7E550D-E804-4A30-BFD5-F589CAE771CC}" srcOrd="1" destOrd="0" presId="urn:microsoft.com/office/officeart/2005/8/layout/radial5"/>
    <dgm:cxn modelId="{059285A2-CC52-443A-A223-D25E84D5A999}" type="presOf" srcId="{C5BD8197-A5FF-4099-A133-CE126A447905}" destId="{E3C944B3-D799-4673-B40D-C1256DF39B6A}" srcOrd="0" destOrd="0" presId="urn:microsoft.com/office/officeart/2005/8/layout/radial5"/>
    <dgm:cxn modelId="{FFFB3C3D-348B-4D8F-95A2-0780754F62C6}" srcId="{953B3504-C3F9-424B-BDF0-B518188B30F7}" destId="{249E670E-8AEB-4C88-B76A-55E939DA5B7E}" srcOrd="0" destOrd="0" parTransId="{DA3F2F1E-11EB-4EEF-BB43-ADA16731A959}" sibTransId="{31DFE1CD-3E54-4023-9A60-437DB0301640}"/>
    <dgm:cxn modelId="{CDEB5A0F-3327-44CC-BC13-E8AAE66E1E3F}" type="presOf" srcId="{A961A249-6BD5-4E0E-BBE2-A78B3E873122}" destId="{C660A2DE-865B-4DE9-AE71-48B1F3A6B333}" srcOrd="0" destOrd="0" presId="urn:microsoft.com/office/officeart/2005/8/layout/radial5"/>
    <dgm:cxn modelId="{7AD777A7-F567-454D-970F-82F2AFDF5A13}" type="presOf" srcId="{9CBE634F-E17B-4D23-9FD3-8F90A42246A3}" destId="{CB8F1ACE-2CEE-4DFC-889F-AF6C9AE5A1C6}" srcOrd="0" destOrd="0" presId="urn:microsoft.com/office/officeart/2005/8/layout/radial5"/>
    <dgm:cxn modelId="{47A3DC09-91AF-4F5D-9917-A75CCE863A25}" type="presOf" srcId="{B3C777DB-D95B-4391-A161-64D64FF64072}" destId="{170FB2A0-AB19-4AE9-8F9A-7CA66110DEAF}" srcOrd="1" destOrd="0" presId="urn:microsoft.com/office/officeart/2005/8/layout/radial5"/>
    <dgm:cxn modelId="{34B461F4-524B-422A-8D9D-F2E465EAD3A6}" srcId="{249E670E-8AEB-4C88-B76A-55E939DA5B7E}" destId="{9CBE634F-E17B-4D23-9FD3-8F90A42246A3}" srcOrd="1" destOrd="0" parTransId="{B3C777DB-D95B-4391-A161-64D64FF64072}" sibTransId="{0FE4148E-B9AB-4F85-891E-85B60CE80D05}"/>
    <dgm:cxn modelId="{193E05A2-090A-4732-987F-92EEF7471ED0}" type="presOf" srcId="{7038DAC8-82BF-4D03-A919-AF4F4C2D605B}" destId="{96434BBD-0BC2-422B-AD07-DDEB44118B19}" srcOrd="0" destOrd="0" presId="urn:microsoft.com/office/officeart/2005/8/layout/radial5"/>
    <dgm:cxn modelId="{070648CB-FEE0-46C5-8E44-9821DDF8641F}" type="presOf" srcId="{B3C777DB-D95B-4391-A161-64D64FF64072}" destId="{18FAA40C-5517-4B44-ADFF-0D15FD0772AF}" srcOrd="0" destOrd="0" presId="urn:microsoft.com/office/officeart/2005/8/layout/radial5"/>
    <dgm:cxn modelId="{98DD6461-FB1F-41FE-A1FD-32640DFEDA56}" type="presOf" srcId="{A961A249-6BD5-4E0E-BBE2-A78B3E873122}" destId="{DD65924B-E828-40A6-8A5A-A41EEDEB6D86}" srcOrd="1" destOrd="0" presId="urn:microsoft.com/office/officeart/2005/8/layout/radial5"/>
    <dgm:cxn modelId="{ADE647F6-66E3-4FE8-80DB-C3A308B05DAC}" type="presOf" srcId="{249E670E-8AEB-4C88-B76A-55E939DA5B7E}" destId="{EBF1431D-F3AA-4C6E-9F7A-2D35ABDC92DC}" srcOrd="0" destOrd="0" presId="urn:microsoft.com/office/officeart/2005/8/layout/radial5"/>
    <dgm:cxn modelId="{5E56FB50-D441-4292-841E-27498FEACC88}" type="presOf" srcId="{45C7CCE5-9515-47F4-AD32-666060245A1C}" destId="{5A5A78DE-3D77-424C-A3B9-50FCAC02F31B}" srcOrd="1" destOrd="0" presId="urn:microsoft.com/office/officeart/2005/8/layout/radial5"/>
    <dgm:cxn modelId="{40CB543C-D941-4B4F-BB15-17EBE304117D}" srcId="{249E670E-8AEB-4C88-B76A-55E939DA5B7E}" destId="{F92E10CF-ECC0-42E7-AEDA-DB9C38BD1B8A}" srcOrd="5" destOrd="0" parTransId="{45C7CCE5-9515-47F4-AD32-666060245A1C}" sibTransId="{BF4ADAA0-C371-484E-8564-17EF6EFDE465}"/>
    <dgm:cxn modelId="{487FDAAA-42F4-41E9-85B2-90C052BCB31E}" srcId="{249E670E-8AEB-4C88-B76A-55E939DA5B7E}" destId="{7038DAC8-82BF-4D03-A919-AF4F4C2D605B}" srcOrd="2" destOrd="0" parTransId="{1A348525-9093-4382-886D-B2F271B55C22}" sibTransId="{21C9EA69-7352-4F4A-B20E-A86F2FC3882D}"/>
    <dgm:cxn modelId="{F71137C7-17EA-4A8D-9F56-EA6887488A91}" srcId="{249E670E-8AEB-4C88-B76A-55E939DA5B7E}" destId="{5C83E412-77C5-4428-8121-BE5BDB37CA31}" srcOrd="3" destOrd="0" parTransId="{18893C1E-9492-4ED9-9A81-1EE65249B460}" sibTransId="{AD7B8941-3A5A-438E-9862-89C288A9DAD8}"/>
    <dgm:cxn modelId="{ABCE45F4-21EA-4E52-BA00-AB9BAC7F4F78}" type="presOf" srcId="{18893C1E-9492-4ED9-9A81-1EE65249B460}" destId="{D7073AE9-9EBB-4000-B4DA-24B6D6F6657F}" srcOrd="1" destOrd="0" presId="urn:microsoft.com/office/officeart/2005/8/layout/radial5"/>
    <dgm:cxn modelId="{C5AEA6CA-3EB9-416F-852B-DCDBD99515CF}" type="presOf" srcId="{C5BD8197-A5FF-4099-A133-CE126A447905}" destId="{4E4AFCB4-C99E-457E-B00B-C34987CE0E93}" srcOrd="1" destOrd="0" presId="urn:microsoft.com/office/officeart/2005/8/layout/radial5"/>
    <dgm:cxn modelId="{D170CA3D-E909-49BF-A8CE-5776FFF560B7}" srcId="{249E670E-8AEB-4C88-B76A-55E939DA5B7E}" destId="{3EAA54BA-16EE-41EF-A06F-36F0D00B8B89}" srcOrd="0" destOrd="0" parTransId="{A961A249-6BD5-4E0E-BBE2-A78B3E873122}" sibTransId="{DC8D5940-EA1C-444D-9B01-4D1F2226E9F1}"/>
    <dgm:cxn modelId="{7B17BE99-7DFD-49F3-9F66-0798C6F29E58}" type="presOf" srcId="{1A348525-9093-4382-886D-B2F271B55C22}" destId="{32653B4C-04A5-4403-BD5E-6BF562406492}" srcOrd="0" destOrd="0" presId="urn:microsoft.com/office/officeart/2005/8/layout/radial5"/>
    <dgm:cxn modelId="{512187AB-0C2F-4B69-8AE2-EB15043CD2F0}" type="presOf" srcId="{18893C1E-9492-4ED9-9A81-1EE65249B460}" destId="{76C8F01C-4014-4AE4-ABEA-3234457218E4}" srcOrd="0" destOrd="0" presId="urn:microsoft.com/office/officeart/2005/8/layout/radial5"/>
    <dgm:cxn modelId="{CD52F8BE-05FE-4049-9B92-71E35A659AC0}" srcId="{249E670E-8AEB-4C88-B76A-55E939DA5B7E}" destId="{731E247E-10E0-49F7-8D24-55453D3EF63A}" srcOrd="4" destOrd="0" parTransId="{C5BD8197-A5FF-4099-A133-CE126A447905}" sibTransId="{B9E3FEB9-9C9B-4922-AFE7-AEF32730FBBE}"/>
    <dgm:cxn modelId="{3502DB3E-CB13-4A27-9853-6DFCD82930D0}" type="presOf" srcId="{5C83E412-77C5-4428-8121-BE5BDB37CA31}" destId="{68833E1F-6C94-49CF-97CE-308237709104}" srcOrd="0" destOrd="0" presId="urn:microsoft.com/office/officeart/2005/8/layout/radial5"/>
    <dgm:cxn modelId="{0008DCEE-4A93-42E6-8AAE-C00A0D576F03}" type="presOf" srcId="{45C7CCE5-9515-47F4-AD32-666060245A1C}" destId="{76B03ABE-EF07-45BD-80C6-60DF41B3017A}" srcOrd="0" destOrd="0" presId="urn:microsoft.com/office/officeart/2005/8/layout/radial5"/>
    <dgm:cxn modelId="{7121194D-254B-43AF-8182-DAAB099F7B48}" type="presOf" srcId="{731E247E-10E0-49F7-8D24-55453D3EF63A}" destId="{55D8ECA8-F372-4517-BB8B-9549E235ABD2}" srcOrd="0" destOrd="0" presId="urn:microsoft.com/office/officeart/2005/8/layout/radial5"/>
    <dgm:cxn modelId="{0795CEE5-E350-4ED8-9B53-8320A054CE92}" type="presParOf" srcId="{F42A051A-D338-47B1-A38C-C99001B137E6}" destId="{EBF1431D-F3AA-4C6E-9F7A-2D35ABDC92DC}" srcOrd="0" destOrd="0" presId="urn:microsoft.com/office/officeart/2005/8/layout/radial5"/>
    <dgm:cxn modelId="{EC1CFCC7-9A0E-40EB-9D15-ACD105A53DB8}" type="presParOf" srcId="{F42A051A-D338-47B1-A38C-C99001B137E6}" destId="{C660A2DE-865B-4DE9-AE71-48B1F3A6B333}" srcOrd="1" destOrd="0" presId="urn:microsoft.com/office/officeart/2005/8/layout/radial5"/>
    <dgm:cxn modelId="{764EA462-8668-4875-819D-C01FBD123F8D}" type="presParOf" srcId="{C660A2DE-865B-4DE9-AE71-48B1F3A6B333}" destId="{DD65924B-E828-40A6-8A5A-A41EEDEB6D86}" srcOrd="0" destOrd="0" presId="urn:microsoft.com/office/officeart/2005/8/layout/radial5"/>
    <dgm:cxn modelId="{BBB1C4CC-F553-4041-ACE6-59F3C1EF7E0A}" type="presParOf" srcId="{F42A051A-D338-47B1-A38C-C99001B137E6}" destId="{EEA5BC60-052A-4477-B01D-77B4FA644939}" srcOrd="2" destOrd="0" presId="urn:microsoft.com/office/officeart/2005/8/layout/radial5"/>
    <dgm:cxn modelId="{A194197A-9128-4686-BFFF-C34A27009F8D}" type="presParOf" srcId="{F42A051A-D338-47B1-A38C-C99001B137E6}" destId="{18FAA40C-5517-4B44-ADFF-0D15FD0772AF}" srcOrd="3" destOrd="0" presId="urn:microsoft.com/office/officeart/2005/8/layout/radial5"/>
    <dgm:cxn modelId="{E87F8E77-FBB1-485A-A4D0-E8761269EED1}" type="presParOf" srcId="{18FAA40C-5517-4B44-ADFF-0D15FD0772AF}" destId="{170FB2A0-AB19-4AE9-8F9A-7CA66110DEAF}" srcOrd="0" destOrd="0" presId="urn:microsoft.com/office/officeart/2005/8/layout/radial5"/>
    <dgm:cxn modelId="{A695ADAA-3A6A-4E82-A286-25211D8EB852}" type="presParOf" srcId="{F42A051A-D338-47B1-A38C-C99001B137E6}" destId="{CB8F1ACE-2CEE-4DFC-889F-AF6C9AE5A1C6}" srcOrd="4" destOrd="0" presId="urn:microsoft.com/office/officeart/2005/8/layout/radial5"/>
    <dgm:cxn modelId="{0A54519D-2A13-48B9-844B-96FCAF2F77E3}" type="presParOf" srcId="{F42A051A-D338-47B1-A38C-C99001B137E6}" destId="{32653B4C-04A5-4403-BD5E-6BF562406492}" srcOrd="5" destOrd="0" presId="urn:microsoft.com/office/officeart/2005/8/layout/radial5"/>
    <dgm:cxn modelId="{3D2B425B-885C-409E-BD74-B6F8EDF85CDE}" type="presParOf" srcId="{32653B4C-04A5-4403-BD5E-6BF562406492}" destId="{2E7E550D-E804-4A30-BFD5-F589CAE771CC}" srcOrd="0" destOrd="0" presId="urn:microsoft.com/office/officeart/2005/8/layout/radial5"/>
    <dgm:cxn modelId="{57307739-9A2C-4141-B44C-13AE23AF40E2}" type="presParOf" srcId="{F42A051A-D338-47B1-A38C-C99001B137E6}" destId="{96434BBD-0BC2-422B-AD07-DDEB44118B19}" srcOrd="6" destOrd="0" presId="urn:microsoft.com/office/officeart/2005/8/layout/radial5"/>
    <dgm:cxn modelId="{CC6503E4-BDB7-4399-AE4D-81F84B5FE2CA}" type="presParOf" srcId="{F42A051A-D338-47B1-A38C-C99001B137E6}" destId="{76C8F01C-4014-4AE4-ABEA-3234457218E4}" srcOrd="7" destOrd="0" presId="urn:microsoft.com/office/officeart/2005/8/layout/radial5"/>
    <dgm:cxn modelId="{37A2639D-0621-4813-9AF0-D4902A9379AE}" type="presParOf" srcId="{76C8F01C-4014-4AE4-ABEA-3234457218E4}" destId="{D7073AE9-9EBB-4000-B4DA-24B6D6F6657F}" srcOrd="0" destOrd="0" presId="urn:microsoft.com/office/officeart/2005/8/layout/radial5"/>
    <dgm:cxn modelId="{DFD4B626-C9A0-4E40-B26E-01C694299212}" type="presParOf" srcId="{F42A051A-D338-47B1-A38C-C99001B137E6}" destId="{68833E1F-6C94-49CF-97CE-308237709104}" srcOrd="8" destOrd="0" presId="urn:microsoft.com/office/officeart/2005/8/layout/radial5"/>
    <dgm:cxn modelId="{BD76C6D8-B4D0-46C1-997E-B717F90DED3D}" type="presParOf" srcId="{F42A051A-D338-47B1-A38C-C99001B137E6}" destId="{E3C944B3-D799-4673-B40D-C1256DF39B6A}" srcOrd="9" destOrd="0" presId="urn:microsoft.com/office/officeart/2005/8/layout/radial5"/>
    <dgm:cxn modelId="{441BEBA5-F4AA-4B96-A2BB-3DF282A5CF25}" type="presParOf" srcId="{E3C944B3-D799-4673-B40D-C1256DF39B6A}" destId="{4E4AFCB4-C99E-457E-B00B-C34987CE0E93}" srcOrd="0" destOrd="0" presId="urn:microsoft.com/office/officeart/2005/8/layout/radial5"/>
    <dgm:cxn modelId="{12E94A9A-53DE-4511-B330-C2A6F88BA5FE}" type="presParOf" srcId="{F42A051A-D338-47B1-A38C-C99001B137E6}" destId="{55D8ECA8-F372-4517-BB8B-9549E235ABD2}" srcOrd="10" destOrd="0" presId="urn:microsoft.com/office/officeart/2005/8/layout/radial5"/>
    <dgm:cxn modelId="{D16AEBFD-718D-450B-842C-1E040E38D3BB}" type="presParOf" srcId="{F42A051A-D338-47B1-A38C-C99001B137E6}" destId="{76B03ABE-EF07-45BD-80C6-60DF41B3017A}" srcOrd="11" destOrd="0" presId="urn:microsoft.com/office/officeart/2005/8/layout/radial5"/>
    <dgm:cxn modelId="{2D73BD14-D3F0-41AD-8864-621CC08CF2F4}" type="presParOf" srcId="{76B03ABE-EF07-45BD-80C6-60DF41B3017A}" destId="{5A5A78DE-3D77-424C-A3B9-50FCAC02F31B}" srcOrd="0" destOrd="0" presId="urn:microsoft.com/office/officeart/2005/8/layout/radial5"/>
    <dgm:cxn modelId="{B59FFC99-58E7-4740-8C86-6210B03AF0DE}" type="presParOf" srcId="{F42A051A-D338-47B1-A38C-C99001B137E6}" destId="{2C6CD28C-EBC4-4D1D-92BE-ED5328731BA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0162C-9D05-4C6C-8C2D-C4BC6A99CAA1}" type="doc">
      <dgm:prSet loTypeId="urn:microsoft.com/office/officeart/2005/8/layout/cycle6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3F51C1BE-05A6-4C90-B42B-7D65622A6E3C}">
      <dgm:prSet phldrT="[Text]"/>
      <dgm:spPr/>
      <dgm:t>
        <a:bodyPr/>
        <a:lstStyle/>
        <a:p>
          <a:r>
            <a:rPr lang="en-GB" dirty="0" smtClean="0"/>
            <a:t>Academic progress  </a:t>
          </a:r>
          <a:endParaRPr lang="en-GB" dirty="0"/>
        </a:p>
      </dgm:t>
    </dgm:pt>
    <dgm:pt modelId="{7622487E-2359-4137-B322-3D0402153436}" type="parTrans" cxnId="{D0AC613C-F027-4CC1-B01D-3B4CB153406D}">
      <dgm:prSet/>
      <dgm:spPr/>
      <dgm:t>
        <a:bodyPr/>
        <a:lstStyle/>
        <a:p>
          <a:endParaRPr lang="en-GB"/>
        </a:p>
      </dgm:t>
    </dgm:pt>
    <dgm:pt modelId="{C2C78B9A-D26F-48FC-96FC-236B827B2CEE}" type="sibTrans" cxnId="{D0AC613C-F027-4CC1-B01D-3B4CB153406D}">
      <dgm:prSet/>
      <dgm:spPr/>
      <dgm:t>
        <a:bodyPr/>
        <a:lstStyle/>
        <a:p>
          <a:endParaRPr lang="en-GB"/>
        </a:p>
      </dgm:t>
    </dgm:pt>
    <dgm:pt modelId="{F73177C5-B476-446C-B667-E9DF6AECE32D}">
      <dgm:prSet/>
      <dgm:spPr/>
      <dgm:t>
        <a:bodyPr/>
        <a:lstStyle/>
        <a:p>
          <a:r>
            <a:rPr lang="en-GB" dirty="0" smtClean="0"/>
            <a:t>Job security  </a:t>
          </a:r>
          <a:endParaRPr lang="en-GB" dirty="0"/>
        </a:p>
      </dgm:t>
    </dgm:pt>
    <dgm:pt modelId="{A3A35C5D-2D8D-47A3-A7C5-89C6806DA6D7}" type="parTrans" cxnId="{45BD3CF3-7BD6-4007-B783-8528C75BC8A1}">
      <dgm:prSet/>
      <dgm:spPr/>
      <dgm:t>
        <a:bodyPr/>
        <a:lstStyle/>
        <a:p>
          <a:endParaRPr lang="en-GB"/>
        </a:p>
      </dgm:t>
    </dgm:pt>
    <dgm:pt modelId="{C470781A-71F1-4B8D-A81D-A3BD89825D55}" type="sibTrans" cxnId="{45BD3CF3-7BD6-4007-B783-8528C75BC8A1}">
      <dgm:prSet/>
      <dgm:spPr/>
      <dgm:t>
        <a:bodyPr/>
        <a:lstStyle/>
        <a:p>
          <a:endParaRPr lang="en-GB"/>
        </a:p>
      </dgm:t>
    </dgm:pt>
    <dgm:pt modelId="{4FBB1333-56C1-4611-A813-9B5B039C0982}">
      <dgm:prSet/>
      <dgm:spPr/>
      <dgm:t>
        <a:bodyPr/>
        <a:lstStyle/>
        <a:p>
          <a:r>
            <a:rPr lang="en-GB" dirty="0" smtClean="0"/>
            <a:t>Visa restrictions </a:t>
          </a:r>
          <a:endParaRPr lang="en-GB" dirty="0"/>
        </a:p>
      </dgm:t>
    </dgm:pt>
    <dgm:pt modelId="{41BDDAC7-2846-47F1-8CA2-E962C846FEBD}" type="parTrans" cxnId="{691C378A-916E-473B-8405-9EA0D6EF452A}">
      <dgm:prSet/>
      <dgm:spPr/>
      <dgm:t>
        <a:bodyPr/>
        <a:lstStyle/>
        <a:p>
          <a:endParaRPr lang="en-GB"/>
        </a:p>
      </dgm:t>
    </dgm:pt>
    <dgm:pt modelId="{DB12670F-6E96-4AC9-8C85-E994A25B1B6B}" type="sibTrans" cxnId="{691C378A-916E-473B-8405-9EA0D6EF452A}">
      <dgm:prSet/>
      <dgm:spPr/>
      <dgm:t>
        <a:bodyPr/>
        <a:lstStyle/>
        <a:p>
          <a:endParaRPr lang="en-GB"/>
        </a:p>
      </dgm:t>
    </dgm:pt>
    <dgm:pt modelId="{14F7B487-6BA9-4F7B-A9F5-28352B11BAD2}">
      <dgm:prSet/>
      <dgm:spPr/>
      <dgm:t>
        <a:bodyPr/>
        <a:lstStyle/>
        <a:p>
          <a:r>
            <a:rPr lang="en-GB" dirty="0" smtClean="0"/>
            <a:t>Certain on specialty training </a:t>
          </a:r>
          <a:endParaRPr lang="en-GB" dirty="0"/>
        </a:p>
      </dgm:t>
    </dgm:pt>
    <dgm:pt modelId="{7E3122A5-0583-48EF-BF25-09EE8BB0AF94}" type="parTrans" cxnId="{1390AAEF-6C37-46CC-BC1D-A451786368AF}">
      <dgm:prSet/>
      <dgm:spPr/>
      <dgm:t>
        <a:bodyPr/>
        <a:lstStyle/>
        <a:p>
          <a:endParaRPr lang="en-GB"/>
        </a:p>
      </dgm:t>
    </dgm:pt>
    <dgm:pt modelId="{ADE7E9DA-F556-4CFB-8977-942DD5605991}" type="sibTrans" cxnId="{1390AAEF-6C37-46CC-BC1D-A451786368AF}">
      <dgm:prSet/>
      <dgm:spPr/>
      <dgm:t>
        <a:bodyPr/>
        <a:lstStyle/>
        <a:p>
          <a:endParaRPr lang="en-GB"/>
        </a:p>
      </dgm:t>
    </dgm:pt>
    <dgm:pt modelId="{FEFC25EB-A56E-4B4F-8078-5E4B14B8E24A}">
      <dgm:prSet/>
      <dgm:spPr/>
      <dgm:t>
        <a:bodyPr/>
        <a:lstStyle/>
        <a:p>
          <a:r>
            <a:rPr lang="en-GB" dirty="0" smtClean="0"/>
            <a:t>No requirement to strengthen CV </a:t>
          </a:r>
          <a:endParaRPr lang="en-GB" dirty="0"/>
        </a:p>
      </dgm:t>
    </dgm:pt>
    <dgm:pt modelId="{050BC9BA-6CB0-46A1-89A8-1D0D22532B4A}" type="parTrans" cxnId="{3BCEF908-0D19-42A5-97C2-E31A7A9BFA81}">
      <dgm:prSet/>
      <dgm:spPr/>
      <dgm:t>
        <a:bodyPr/>
        <a:lstStyle/>
        <a:p>
          <a:endParaRPr lang="en-GB"/>
        </a:p>
      </dgm:t>
    </dgm:pt>
    <dgm:pt modelId="{EFDDAA32-0B3A-4D13-A205-10666FEE95D3}" type="sibTrans" cxnId="{3BCEF908-0D19-42A5-97C2-E31A7A9BFA81}">
      <dgm:prSet/>
      <dgm:spPr/>
      <dgm:t>
        <a:bodyPr/>
        <a:lstStyle/>
        <a:p>
          <a:endParaRPr lang="en-GB"/>
        </a:p>
      </dgm:t>
    </dgm:pt>
    <dgm:pt modelId="{B6F28AEE-3DCA-7840-AFEA-F90B1040CCBB}">
      <dgm:prSet/>
      <dgm:spPr/>
      <dgm:t>
        <a:bodyPr/>
        <a:lstStyle/>
        <a:p>
          <a:r>
            <a:rPr lang="en-GB" dirty="0" smtClean="0"/>
            <a:t>Individual circumstances </a:t>
          </a:r>
          <a:endParaRPr lang="en-GB" dirty="0"/>
        </a:p>
      </dgm:t>
    </dgm:pt>
    <dgm:pt modelId="{DB534567-A218-4A4D-8A3C-4F0D401B9872}" type="parTrans" cxnId="{C1E461D7-2CD0-9C45-9BEC-28CD7AF41469}">
      <dgm:prSet/>
      <dgm:spPr/>
      <dgm:t>
        <a:bodyPr/>
        <a:lstStyle/>
        <a:p>
          <a:endParaRPr lang="en-US"/>
        </a:p>
      </dgm:t>
    </dgm:pt>
    <dgm:pt modelId="{8D58EE07-F464-954B-BCB3-12E3CF99FBBD}" type="sibTrans" cxnId="{C1E461D7-2CD0-9C45-9BEC-28CD7AF41469}">
      <dgm:prSet/>
      <dgm:spPr/>
      <dgm:t>
        <a:bodyPr/>
        <a:lstStyle/>
        <a:p>
          <a:endParaRPr lang="en-US"/>
        </a:p>
      </dgm:t>
    </dgm:pt>
    <dgm:pt modelId="{6E981CE8-162C-417B-9CAC-C3004AB97FD5}" type="pres">
      <dgm:prSet presAssocID="{6A10162C-9D05-4C6C-8C2D-C4BC6A99CA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DE2482-3D66-4350-9816-23D865D45472}" type="pres">
      <dgm:prSet presAssocID="{3F51C1BE-05A6-4C90-B42B-7D65622A6E3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F81116-8EAA-4AF9-80C2-2705A9E0A098}" type="pres">
      <dgm:prSet presAssocID="{3F51C1BE-05A6-4C90-B42B-7D65622A6E3C}" presName="spNode" presStyleCnt="0"/>
      <dgm:spPr/>
    </dgm:pt>
    <dgm:pt modelId="{E8ACCA75-C193-4398-B3CE-762E34CB2B72}" type="pres">
      <dgm:prSet presAssocID="{C2C78B9A-D26F-48FC-96FC-236B827B2CE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59451F8-1E39-4AE9-9A6D-E3509E6FB8AF}" type="pres">
      <dgm:prSet presAssocID="{F73177C5-B476-446C-B667-E9DF6AECE3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3D6F9-6CAC-4D9F-85D5-E1F2106B8C92}" type="pres">
      <dgm:prSet presAssocID="{F73177C5-B476-446C-B667-E9DF6AECE32D}" presName="spNode" presStyleCnt="0"/>
      <dgm:spPr/>
    </dgm:pt>
    <dgm:pt modelId="{11C120E2-E6F6-4EA0-8EE0-F7955BB20BBF}" type="pres">
      <dgm:prSet presAssocID="{C470781A-71F1-4B8D-A81D-A3BD89825D5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7983EDC-EEE6-48CE-B21F-4343856A55E3}" type="pres">
      <dgm:prSet presAssocID="{4FBB1333-56C1-4611-A813-9B5B039C09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7CDB0-7F8C-4323-9BC9-D0000669C543}" type="pres">
      <dgm:prSet presAssocID="{4FBB1333-56C1-4611-A813-9B5B039C0982}" presName="spNode" presStyleCnt="0"/>
      <dgm:spPr/>
    </dgm:pt>
    <dgm:pt modelId="{15CDCD2C-DE24-4DAF-A6DB-535410344658}" type="pres">
      <dgm:prSet presAssocID="{DB12670F-6E96-4AC9-8C85-E994A25B1B6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A31972E-6A8A-4BC2-9036-BBD35AA533B6}" type="pres">
      <dgm:prSet presAssocID="{14F7B487-6BA9-4F7B-A9F5-28352B11B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4593E9-C441-4BC2-95F3-3D8AA83B68C7}" type="pres">
      <dgm:prSet presAssocID="{14F7B487-6BA9-4F7B-A9F5-28352B11BAD2}" presName="spNode" presStyleCnt="0"/>
      <dgm:spPr/>
    </dgm:pt>
    <dgm:pt modelId="{AF3C612B-3735-4077-813E-327D8973792B}" type="pres">
      <dgm:prSet presAssocID="{ADE7E9DA-F556-4CFB-8977-942DD560599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27041F75-B142-452E-BAFD-771A81DA62FC}" type="pres">
      <dgm:prSet presAssocID="{FEFC25EB-A56E-4B4F-8078-5E4B14B8E2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F900C-FBE0-48F6-8AA3-9F8416F5E29C}" type="pres">
      <dgm:prSet presAssocID="{FEFC25EB-A56E-4B4F-8078-5E4B14B8E24A}" presName="spNode" presStyleCnt="0"/>
      <dgm:spPr/>
    </dgm:pt>
    <dgm:pt modelId="{58D24FDA-916A-437C-95EE-2291A5BDA7C4}" type="pres">
      <dgm:prSet presAssocID="{EFDDAA32-0B3A-4D13-A205-10666FEE95D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7FD521E-6D24-5E4A-B645-A7B8C2D33949}" type="pres">
      <dgm:prSet presAssocID="{B6F28AEE-3DCA-7840-AFEA-F90B1040CCB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DB2CD-A0DF-B741-8197-6A3DBB2CC9D6}" type="pres">
      <dgm:prSet presAssocID="{B6F28AEE-3DCA-7840-AFEA-F90B1040CCBB}" presName="spNode" presStyleCnt="0"/>
      <dgm:spPr/>
    </dgm:pt>
    <dgm:pt modelId="{2BFB45CF-DDE2-5C45-A9E9-680FA3A2A4CD}" type="pres">
      <dgm:prSet presAssocID="{8D58EE07-F464-954B-BCB3-12E3CF99FBBD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6B950ECB-61A7-431E-908E-A1BEC553B764}" type="presOf" srcId="{C470781A-71F1-4B8D-A81D-A3BD89825D55}" destId="{11C120E2-E6F6-4EA0-8EE0-F7955BB20BBF}" srcOrd="0" destOrd="0" presId="urn:microsoft.com/office/officeart/2005/8/layout/cycle6"/>
    <dgm:cxn modelId="{C82EC736-1C28-D64C-BD4F-8753204743EF}" type="presOf" srcId="{B6F28AEE-3DCA-7840-AFEA-F90B1040CCBB}" destId="{27FD521E-6D24-5E4A-B645-A7B8C2D33949}" srcOrd="0" destOrd="0" presId="urn:microsoft.com/office/officeart/2005/8/layout/cycle6"/>
    <dgm:cxn modelId="{564A5C15-5FE4-4A95-BDDB-E4883AAA1246}" type="presOf" srcId="{DB12670F-6E96-4AC9-8C85-E994A25B1B6B}" destId="{15CDCD2C-DE24-4DAF-A6DB-535410344658}" srcOrd="0" destOrd="0" presId="urn:microsoft.com/office/officeart/2005/8/layout/cycle6"/>
    <dgm:cxn modelId="{D0AC613C-F027-4CC1-B01D-3B4CB153406D}" srcId="{6A10162C-9D05-4C6C-8C2D-C4BC6A99CAA1}" destId="{3F51C1BE-05A6-4C90-B42B-7D65622A6E3C}" srcOrd="0" destOrd="0" parTransId="{7622487E-2359-4137-B322-3D0402153436}" sibTransId="{C2C78B9A-D26F-48FC-96FC-236B827B2CEE}"/>
    <dgm:cxn modelId="{28257F8D-E2D6-4F10-8FB6-53A91232F5C5}" type="presOf" srcId="{F73177C5-B476-446C-B667-E9DF6AECE32D}" destId="{659451F8-1E39-4AE9-9A6D-E3509E6FB8AF}" srcOrd="0" destOrd="0" presId="urn:microsoft.com/office/officeart/2005/8/layout/cycle6"/>
    <dgm:cxn modelId="{7959B8B6-D2A2-42CC-8B5B-277FB697B1DB}" type="presOf" srcId="{3F51C1BE-05A6-4C90-B42B-7D65622A6E3C}" destId="{09DE2482-3D66-4350-9816-23D865D45472}" srcOrd="0" destOrd="0" presId="urn:microsoft.com/office/officeart/2005/8/layout/cycle6"/>
    <dgm:cxn modelId="{1390AAEF-6C37-46CC-BC1D-A451786368AF}" srcId="{6A10162C-9D05-4C6C-8C2D-C4BC6A99CAA1}" destId="{14F7B487-6BA9-4F7B-A9F5-28352B11BAD2}" srcOrd="3" destOrd="0" parTransId="{7E3122A5-0583-48EF-BF25-09EE8BB0AF94}" sibTransId="{ADE7E9DA-F556-4CFB-8977-942DD5605991}"/>
    <dgm:cxn modelId="{6C260EF9-4A66-4B7A-BA86-464D0A53EA32}" type="presOf" srcId="{FEFC25EB-A56E-4B4F-8078-5E4B14B8E24A}" destId="{27041F75-B142-452E-BAFD-771A81DA62FC}" srcOrd="0" destOrd="0" presId="urn:microsoft.com/office/officeart/2005/8/layout/cycle6"/>
    <dgm:cxn modelId="{45BD3CF3-7BD6-4007-B783-8528C75BC8A1}" srcId="{6A10162C-9D05-4C6C-8C2D-C4BC6A99CAA1}" destId="{F73177C5-B476-446C-B667-E9DF6AECE32D}" srcOrd="1" destOrd="0" parTransId="{A3A35C5D-2D8D-47A3-A7C5-89C6806DA6D7}" sibTransId="{C470781A-71F1-4B8D-A81D-A3BD89825D55}"/>
    <dgm:cxn modelId="{1988ABC6-4EE6-445E-9307-DAFC525367A0}" type="presOf" srcId="{6A10162C-9D05-4C6C-8C2D-C4BC6A99CAA1}" destId="{6E981CE8-162C-417B-9CAC-C3004AB97FD5}" srcOrd="0" destOrd="0" presId="urn:microsoft.com/office/officeart/2005/8/layout/cycle6"/>
    <dgm:cxn modelId="{691C378A-916E-473B-8405-9EA0D6EF452A}" srcId="{6A10162C-9D05-4C6C-8C2D-C4BC6A99CAA1}" destId="{4FBB1333-56C1-4611-A813-9B5B039C0982}" srcOrd="2" destOrd="0" parTransId="{41BDDAC7-2846-47F1-8CA2-E962C846FEBD}" sibTransId="{DB12670F-6E96-4AC9-8C85-E994A25B1B6B}"/>
    <dgm:cxn modelId="{C1E461D7-2CD0-9C45-9BEC-28CD7AF41469}" srcId="{6A10162C-9D05-4C6C-8C2D-C4BC6A99CAA1}" destId="{B6F28AEE-3DCA-7840-AFEA-F90B1040CCBB}" srcOrd="5" destOrd="0" parTransId="{DB534567-A218-4A4D-8A3C-4F0D401B9872}" sibTransId="{8D58EE07-F464-954B-BCB3-12E3CF99FBBD}"/>
    <dgm:cxn modelId="{3BCEF908-0D19-42A5-97C2-E31A7A9BFA81}" srcId="{6A10162C-9D05-4C6C-8C2D-C4BC6A99CAA1}" destId="{FEFC25EB-A56E-4B4F-8078-5E4B14B8E24A}" srcOrd="4" destOrd="0" parTransId="{050BC9BA-6CB0-46A1-89A8-1D0D22532B4A}" sibTransId="{EFDDAA32-0B3A-4D13-A205-10666FEE95D3}"/>
    <dgm:cxn modelId="{3410FD22-C521-47F8-B3A0-B3EEFD2AE2C6}" type="presOf" srcId="{14F7B487-6BA9-4F7B-A9F5-28352B11BAD2}" destId="{FA31972E-6A8A-4BC2-9036-BBD35AA533B6}" srcOrd="0" destOrd="0" presId="urn:microsoft.com/office/officeart/2005/8/layout/cycle6"/>
    <dgm:cxn modelId="{7C6AEDB1-1D5D-EA4F-9DB2-95793346CED4}" type="presOf" srcId="{8D58EE07-F464-954B-BCB3-12E3CF99FBBD}" destId="{2BFB45CF-DDE2-5C45-A9E9-680FA3A2A4CD}" srcOrd="0" destOrd="0" presId="urn:microsoft.com/office/officeart/2005/8/layout/cycle6"/>
    <dgm:cxn modelId="{772B0892-87C7-415D-8D32-4FFDADACF3CE}" type="presOf" srcId="{C2C78B9A-D26F-48FC-96FC-236B827B2CEE}" destId="{E8ACCA75-C193-4398-B3CE-762E34CB2B72}" srcOrd="0" destOrd="0" presId="urn:microsoft.com/office/officeart/2005/8/layout/cycle6"/>
    <dgm:cxn modelId="{7E623DDB-A1DD-4FEE-8FC4-017E262497F1}" type="presOf" srcId="{4FBB1333-56C1-4611-A813-9B5B039C0982}" destId="{E7983EDC-EEE6-48CE-B21F-4343856A55E3}" srcOrd="0" destOrd="0" presId="urn:microsoft.com/office/officeart/2005/8/layout/cycle6"/>
    <dgm:cxn modelId="{C664C8A2-1126-45BE-9C35-15569BF97AC6}" type="presOf" srcId="{EFDDAA32-0B3A-4D13-A205-10666FEE95D3}" destId="{58D24FDA-916A-437C-95EE-2291A5BDA7C4}" srcOrd="0" destOrd="0" presId="urn:microsoft.com/office/officeart/2005/8/layout/cycle6"/>
    <dgm:cxn modelId="{39CCB27C-2A97-4959-8774-3CFD60DF174F}" type="presOf" srcId="{ADE7E9DA-F556-4CFB-8977-942DD5605991}" destId="{AF3C612B-3735-4077-813E-327D8973792B}" srcOrd="0" destOrd="0" presId="urn:microsoft.com/office/officeart/2005/8/layout/cycle6"/>
    <dgm:cxn modelId="{0C8AEBFC-7E4A-4254-B5DE-84D9989E04BE}" type="presParOf" srcId="{6E981CE8-162C-417B-9CAC-C3004AB97FD5}" destId="{09DE2482-3D66-4350-9816-23D865D45472}" srcOrd="0" destOrd="0" presId="urn:microsoft.com/office/officeart/2005/8/layout/cycle6"/>
    <dgm:cxn modelId="{87137F76-4F14-4C3A-AC5C-05E40355BAA2}" type="presParOf" srcId="{6E981CE8-162C-417B-9CAC-C3004AB97FD5}" destId="{CFF81116-8EAA-4AF9-80C2-2705A9E0A098}" srcOrd="1" destOrd="0" presId="urn:microsoft.com/office/officeart/2005/8/layout/cycle6"/>
    <dgm:cxn modelId="{44E2D113-77D2-4EDC-9DB0-7C46773538F2}" type="presParOf" srcId="{6E981CE8-162C-417B-9CAC-C3004AB97FD5}" destId="{E8ACCA75-C193-4398-B3CE-762E34CB2B72}" srcOrd="2" destOrd="0" presId="urn:microsoft.com/office/officeart/2005/8/layout/cycle6"/>
    <dgm:cxn modelId="{CB20FC15-A32E-44C3-9FDE-4EFD50FCEE6C}" type="presParOf" srcId="{6E981CE8-162C-417B-9CAC-C3004AB97FD5}" destId="{659451F8-1E39-4AE9-9A6D-E3509E6FB8AF}" srcOrd="3" destOrd="0" presId="urn:microsoft.com/office/officeart/2005/8/layout/cycle6"/>
    <dgm:cxn modelId="{95CD0973-300C-43FB-A53A-3F58CCD76998}" type="presParOf" srcId="{6E981CE8-162C-417B-9CAC-C3004AB97FD5}" destId="{0563D6F9-6CAC-4D9F-85D5-E1F2106B8C92}" srcOrd="4" destOrd="0" presId="urn:microsoft.com/office/officeart/2005/8/layout/cycle6"/>
    <dgm:cxn modelId="{CA6FB40E-2866-4E38-97A4-019287475833}" type="presParOf" srcId="{6E981CE8-162C-417B-9CAC-C3004AB97FD5}" destId="{11C120E2-E6F6-4EA0-8EE0-F7955BB20BBF}" srcOrd="5" destOrd="0" presId="urn:microsoft.com/office/officeart/2005/8/layout/cycle6"/>
    <dgm:cxn modelId="{F443C41B-963D-4795-B8F9-ACE96189F4B8}" type="presParOf" srcId="{6E981CE8-162C-417B-9CAC-C3004AB97FD5}" destId="{E7983EDC-EEE6-48CE-B21F-4343856A55E3}" srcOrd="6" destOrd="0" presId="urn:microsoft.com/office/officeart/2005/8/layout/cycle6"/>
    <dgm:cxn modelId="{2AE69B82-AFD2-4182-AC95-D7221009085E}" type="presParOf" srcId="{6E981CE8-162C-417B-9CAC-C3004AB97FD5}" destId="{15C7CDB0-7F8C-4323-9BC9-D0000669C543}" srcOrd="7" destOrd="0" presId="urn:microsoft.com/office/officeart/2005/8/layout/cycle6"/>
    <dgm:cxn modelId="{F303B1D9-7104-41D3-8C7A-5E81A9F29199}" type="presParOf" srcId="{6E981CE8-162C-417B-9CAC-C3004AB97FD5}" destId="{15CDCD2C-DE24-4DAF-A6DB-535410344658}" srcOrd="8" destOrd="0" presId="urn:microsoft.com/office/officeart/2005/8/layout/cycle6"/>
    <dgm:cxn modelId="{7CF8318D-7B08-43A9-8168-FA86E0480553}" type="presParOf" srcId="{6E981CE8-162C-417B-9CAC-C3004AB97FD5}" destId="{FA31972E-6A8A-4BC2-9036-BBD35AA533B6}" srcOrd="9" destOrd="0" presId="urn:microsoft.com/office/officeart/2005/8/layout/cycle6"/>
    <dgm:cxn modelId="{7B0E3477-AD54-49F5-9230-58538FD2DD95}" type="presParOf" srcId="{6E981CE8-162C-417B-9CAC-C3004AB97FD5}" destId="{244593E9-C441-4BC2-95F3-3D8AA83B68C7}" srcOrd="10" destOrd="0" presId="urn:microsoft.com/office/officeart/2005/8/layout/cycle6"/>
    <dgm:cxn modelId="{61D1D0DA-B798-4430-B096-54852A3F19A0}" type="presParOf" srcId="{6E981CE8-162C-417B-9CAC-C3004AB97FD5}" destId="{AF3C612B-3735-4077-813E-327D8973792B}" srcOrd="11" destOrd="0" presId="urn:microsoft.com/office/officeart/2005/8/layout/cycle6"/>
    <dgm:cxn modelId="{0BECEC21-6279-4A01-824C-4FDA6A848DFF}" type="presParOf" srcId="{6E981CE8-162C-417B-9CAC-C3004AB97FD5}" destId="{27041F75-B142-452E-BAFD-771A81DA62FC}" srcOrd="12" destOrd="0" presId="urn:microsoft.com/office/officeart/2005/8/layout/cycle6"/>
    <dgm:cxn modelId="{957C5C30-B97E-45C2-B36E-286FC83EFCE8}" type="presParOf" srcId="{6E981CE8-162C-417B-9CAC-C3004AB97FD5}" destId="{A50F900C-FBE0-48F6-8AA3-9F8416F5E29C}" srcOrd="13" destOrd="0" presId="urn:microsoft.com/office/officeart/2005/8/layout/cycle6"/>
    <dgm:cxn modelId="{25EBA848-4686-4066-92A8-668FDD09874F}" type="presParOf" srcId="{6E981CE8-162C-417B-9CAC-C3004AB97FD5}" destId="{58D24FDA-916A-437C-95EE-2291A5BDA7C4}" srcOrd="14" destOrd="0" presId="urn:microsoft.com/office/officeart/2005/8/layout/cycle6"/>
    <dgm:cxn modelId="{78DDECEA-098A-3041-BA20-FDE79AAF7527}" type="presParOf" srcId="{6E981CE8-162C-417B-9CAC-C3004AB97FD5}" destId="{27FD521E-6D24-5E4A-B645-A7B8C2D33949}" srcOrd="15" destOrd="0" presId="urn:microsoft.com/office/officeart/2005/8/layout/cycle6"/>
    <dgm:cxn modelId="{5ED413B8-C600-CF41-8819-0A8ACBD5F08A}" type="presParOf" srcId="{6E981CE8-162C-417B-9CAC-C3004AB97FD5}" destId="{4ECDB2CD-A0DF-B741-8197-6A3DBB2CC9D6}" srcOrd="16" destOrd="0" presId="urn:microsoft.com/office/officeart/2005/8/layout/cycle6"/>
    <dgm:cxn modelId="{75E28958-D800-1F4F-9380-C27702CF1D89}" type="presParOf" srcId="{6E981CE8-162C-417B-9CAC-C3004AB97FD5}" destId="{2BFB45CF-DDE2-5C45-A9E9-680FA3A2A4C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9D09E4-AF6E-4286-B212-0DF94CBA3834}" type="doc">
      <dgm:prSet loTypeId="urn:microsoft.com/office/officeart/2011/layout/HexagonRadial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ACB25EFA-7613-47B7-826D-14B9AB56C4EE}">
      <dgm:prSet phldrT="[Text]"/>
      <dgm:spPr/>
      <dgm:t>
        <a:bodyPr/>
        <a:lstStyle/>
        <a:p>
          <a:r>
            <a:rPr lang="en-GB" dirty="0" smtClean="0"/>
            <a:t>Options </a:t>
          </a:r>
          <a:endParaRPr lang="en-GB" dirty="0"/>
        </a:p>
      </dgm:t>
    </dgm:pt>
    <dgm:pt modelId="{F578AE3D-CC08-41A0-862C-1318A8472F25}" type="parTrans" cxnId="{22DC24EF-7F38-4478-A6AF-A7BA429A2611}">
      <dgm:prSet/>
      <dgm:spPr/>
      <dgm:t>
        <a:bodyPr/>
        <a:lstStyle/>
        <a:p>
          <a:endParaRPr lang="en-GB"/>
        </a:p>
      </dgm:t>
    </dgm:pt>
    <dgm:pt modelId="{2A3D83E9-6911-4BDF-ABD5-B38FAFBDE57A}" type="sibTrans" cxnId="{22DC24EF-7F38-4478-A6AF-A7BA429A2611}">
      <dgm:prSet/>
      <dgm:spPr/>
      <dgm:t>
        <a:bodyPr/>
        <a:lstStyle/>
        <a:p>
          <a:endParaRPr lang="en-GB"/>
        </a:p>
      </dgm:t>
    </dgm:pt>
    <dgm:pt modelId="{E2B22239-0DA9-46D8-9817-0A971832E654}">
      <dgm:prSet phldrT="[Text]"/>
      <dgm:spPr/>
      <dgm:t>
        <a:bodyPr/>
        <a:lstStyle/>
        <a:p>
          <a:r>
            <a:rPr lang="en-GB" dirty="0" smtClean="0"/>
            <a:t>Clinical Fellowships</a:t>
          </a:r>
          <a:endParaRPr lang="en-GB" dirty="0"/>
        </a:p>
      </dgm:t>
    </dgm:pt>
    <dgm:pt modelId="{A0084622-2D86-4EA3-B908-D73EFFF2688D}" type="parTrans" cxnId="{A0F086D8-A518-4605-8411-ADD7A318AB6F}">
      <dgm:prSet/>
      <dgm:spPr/>
      <dgm:t>
        <a:bodyPr/>
        <a:lstStyle/>
        <a:p>
          <a:endParaRPr lang="en-GB"/>
        </a:p>
      </dgm:t>
    </dgm:pt>
    <dgm:pt modelId="{A68A1024-550E-41BD-B9EA-57A49ECE1A37}" type="sibTrans" cxnId="{A0F086D8-A518-4605-8411-ADD7A318AB6F}">
      <dgm:prSet/>
      <dgm:spPr/>
      <dgm:t>
        <a:bodyPr/>
        <a:lstStyle/>
        <a:p>
          <a:endParaRPr lang="en-GB"/>
        </a:p>
      </dgm:t>
    </dgm:pt>
    <dgm:pt modelId="{A0B8E00B-DBBE-4141-AAC0-5B9B1EFE8D25}">
      <dgm:prSet phldrT="[Text]"/>
      <dgm:spPr/>
      <dgm:t>
        <a:bodyPr/>
        <a:lstStyle/>
        <a:p>
          <a:r>
            <a:rPr lang="en-GB" dirty="0" smtClean="0"/>
            <a:t>Anatomy Demonstrator</a:t>
          </a:r>
          <a:endParaRPr lang="en-GB" dirty="0"/>
        </a:p>
      </dgm:t>
    </dgm:pt>
    <dgm:pt modelId="{9F1472F2-FE2D-4695-89A7-9D3DE53789EC}" type="parTrans" cxnId="{E7F7EC84-0643-4B7C-8CE3-16ACC92D4EB1}">
      <dgm:prSet/>
      <dgm:spPr/>
      <dgm:t>
        <a:bodyPr/>
        <a:lstStyle/>
        <a:p>
          <a:endParaRPr lang="en-GB"/>
        </a:p>
      </dgm:t>
    </dgm:pt>
    <dgm:pt modelId="{EC8861D2-F1E5-4626-8392-A7EE20BFABD5}" type="sibTrans" cxnId="{E7F7EC84-0643-4B7C-8CE3-16ACC92D4EB1}">
      <dgm:prSet/>
      <dgm:spPr/>
      <dgm:t>
        <a:bodyPr/>
        <a:lstStyle/>
        <a:p>
          <a:endParaRPr lang="en-GB"/>
        </a:p>
      </dgm:t>
    </dgm:pt>
    <dgm:pt modelId="{FB96F8BC-D02B-4726-84D0-D7103E83CE9B}">
      <dgm:prSet phldrT="[Text]"/>
      <dgm:spPr/>
      <dgm:t>
        <a:bodyPr/>
        <a:lstStyle/>
        <a:p>
          <a:r>
            <a:rPr lang="en-GB" dirty="0" smtClean="0"/>
            <a:t>Working abroad</a:t>
          </a:r>
          <a:endParaRPr lang="en-GB" dirty="0"/>
        </a:p>
      </dgm:t>
    </dgm:pt>
    <dgm:pt modelId="{45A31CB9-D4A3-4D3A-8236-74BDF04787EE}" type="parTrans" cxnId="{E1D5D866-1616-4D59-9C00-180AFCDBBE54}">
      <dgm:prSet/>
      <dgm:spPr/>
      <dgm:t>
        <a:bodyPr/>
        <a:lstStyle/>
        <a:p>
          <a:endParaRPr lang="en-GB"/>
        </a:p>
      </dgm:t>
    </dgm:pt>
    <dgm:pt modelId="{7C2E93C7-11E8-4928-A331-8398B8717E03}" type="sibTrans" cxnId="{E1D5D866-1616-4D59-9C00-180AFCDBBE54}">
      <dgm:prSet/>
      <dgm:spPr/>
      <dgm:t>
        <a:bodyPr/>
        <a:lstStyle/>
        <a:p>
          <a:endParaRPr lang="en-GB"/>
        </a:p>
      </dgm:t>
    </dgm:pt>
    <dgm:pt modelId="{F79CE27E-C0F0-4FEB-88FD-6CEEE2CBDEFC}">
      <dgm:prSet phldrT="[Text]"/>
      <dgm:spPr/>
      <dgm:t>
        <a:bodyPr/>
        <a:lstStyle/>
        <a:p>
          <a:r>
            <a:rPr lang="en-GB" dirty="0" smtClean="0"/>
            <a:t>Locum and Travel</a:t>
          </a:r>
          <a:endParaRPr lang="en-GB" dirty="0"/>
        </a:p>
      </dgm:t>
    </dgm:pt>
    <dgm:pt modelId="{CF99302C-1F57-46B0-9A07-DCFE8B72CB38}" type="parTrans" cxnId="{4CA90CF5-311A-4946-AA32-13400610776C}">
      <dgm:prSet/>
      <dgm:spPr/>
      <dgm:t>
        <a:bodyPr/>
        <a:lstStyle/>
        <a:p>
          <a:endParaRPr lang="en-GB"/>
        </a:p>
      </dgm:t>
    </dgm:pt>
    <dgm:pt modelId="{58517F0C-6138-486C-B0C5-8CF0498FC27D}" type="sibTrans" cxnId="{4CA90CF5-311A-4946-AA32-13400610776C}">
      <dgm:prSet/>
      <dgm:spPr/>
      <dgm:t>
        <a:bodyPr/>
        <a:lstStyle/>
        <a:p>
          <a:endParaRPr lang="en-GB"/>
        </a:p>
      </dgm:t>
    </dgm:pt>
    <dgm:pt modelId="{987851D8-DFA5-49EB-9225-C87D47E821FD}">
      <dgm:prSet phldrT="[Text]"/>
      <dgm:spPr/>
      <dgm:t>
        <a:bodyPr/>
        <a:lstStyle/>
        <a:p>
          <a:r>
            <a:rPr lang="en-GB" dirty="0" smtClean="0"/>
            <a:t>Higher Education </a:t>
          </a:r>
          <a:endParaRPr lang="en-GB" dirty="0"/>
        </a:p>
      </dgm:t>
    </dgm:pt>
    <dgm:pt modelId="{2530EE61-ADE4-4D63-B731-78F042C0012D}" type="parTrans" cxnId="{8B7DB5F4-83AB-4BC9-9DAD-D7F81D4C60D5}">
      <dgm:prSet/>
      <dgm:spPr/>
      <dgm:t>
        <a:bodyPr/>
        <a:lstStyle/>
        <a:p>
          <a:endParaRPr lang="en-GB"/>
        </a:p>
      </dgm:t>
    </dgm:pt>
    <dgm:pt modelId="{DBA176AC-6D58-436F-80B5-45393E837226}" type="sibTrans" cxnId="{8B7DB5F4-83AB-4BC9-9DAD-D7F81D4C60D5}">
      <dgm:prSet/>
      <dgm:spPr/>
      <dgm:t>
        <a:bodyPr/>
        <a:lstStyle/>
        <a:p>
          <a:endParaRPr lang="en-GB"/>
        </a:p>
      </dgm:t>
    </dgm:pt>
    <dgm:pt modelId="{91927038-1C61-4C10-8288-CCBD973611F3}">
      <dgm:prSet phldrT="[Text]"/>
      <dgm:spPr/>
      <dgm:t>
        <a:bodyPr/>
        <a:lstStyle/>
        <a:p>
          <a:r>
            <a:rPr lang="en-GB" dirty="0" smtClean="0"/>
            <a:t>Teaching fellowships</a:t>
          </a:r>
          <a:endParaRPr lang="en-GB" dirty="0"/>
        </a:p>
      </dgm:t>
    </dgm:pt>
    <dgm:pt modelId="{A908D49D-9DAE-4800-A635-371E85E76D1F}" type="parTrans" cxnId="{4797A8D0-F494-4F33-9BB8-DDCBE1522237}">
      <dgm:prSet/>
      <dgm:spPr/>
      <dgm:t>
        <a:bodyPr/>
        <a:lstStyle/>
        <a:p>
          <a:endParaRPr lang="en-GB"/>
        </a:p>
      </dgm:t>
    </dgm:pt>
    <dgm:pt modelId="{CEFF7195-30A4-4DB6-8540-E815BF970F0E}" type="sibTrans" cxnId="{4797A8D0-F494-4F33-9BB8-DDCBE1522237}">
      <dgm:prSet/>
      <dgm:spPr/>
      <dgm:t>
        <a:bodyPr/>
        <a:lstStyle/>
        <a:p>
          <a:endParaRPr lang="en-GB"/>
        </a:p>
      </dgm:t>
    </dgm:pt>
    <dgm:pt modelId="{6280A891-6549-4154-B2CE-FD2840273CFE}" type="pres">
      <dgm:prSet presAssocID="{E29D09E4-AF6E-4286-B212-0DF94CBA38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A85075-2B0E-44C1-8C40-D7AE5C12B216}" type="pres">
      <dgm:prSet presAssocID="{ACB25EFA-7613-47B7-826D-14B9AB56C4E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2F934C2-55DA-4EF5-9DB0-1A5D640CBD5D}" type="pres">
      <dgm:prSet presAssocID="{E2B22239-0DA9-46D8-9817-0A971832E654}" presName="Accent1" presStyleCnt="0"/>
      <dgm:spPr/>
    </dgm:pt>
    <dgm:pt modelId="{44CF8FE0-A3A5-4913-8E62-0CC17D597A91}" type="pres">
      <dgm:prSet presAssocID="{E2B22239-0DA9-46D8-9817-0A971832E654}" presName="Accent" presStyleLbl="bgShp" presStyleIdx="0" presStyleCnt="6"/>
      <dgm:spPr/>
    </dgm:pt>
    <dgm:pt modelId="{43449643-A61F-4831-8B07-19598DD26E9A}" type="pres">
      <dgm:prSet presAssocID="{E2B22239-0DA9-46D8-9817-0A971832E654}" presName="Child1" presStyleLbl="node1" presStyleIdx="0" presStyleCnt="6" custLinFactNeighborX="2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A0735-632A-45F0-8518-EE77EAB698F2}" type="pres">
      <dgm:prSet presAssocID="{A0B8E00B-DBBE-4141-AAC0-5B9B1EFE8D25}" presName="Accent2" presStyleCnt="0"/>
      <dgm:spPr/>
    </dgm:pt>
    <dgm:pt modelId="{22957F77-DCDB-4390-9AFD-3ACB1C5F711E}" type="pres">
      <dgm:prSet presAssocID="{A0B8E00B-DBBE-4141-AAC0-5B9B1EFE8D25}" presName="Accent" presStyleLbl="bgShp" presStyleIdx="1" presStyleCnt="6"/>
      <dgm:spPr/>
    </dgm:pt>
    <dgm:pt modelId="{5BB1C577-257B-4643-9112-FCC08D93AF2D}" type="pres">
      <dgm:prSet presAssocID="{A0B8E00B-DBBE-4141-AAC0-5B9B1EFE8D2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5AD0F-44FC-4808-8443-DE7418E384C8}" type="pres">
      <dgm:prSet presAssocID="{FB96F8BC-D02B-4726-84D0-D7103E83CE9B}" presName="Accent3" presStyleCnt="0"/>
      <dgm:spPr/>
    </dgm:pt>
    <dgm:pt modelId="{7BC533AA-3D99-4A39-BD27-90E2037D81D4}" type="pres">
      <dgm:prSet presAssocID="{FB96F8BC-D02B-4726-84D0-D7103E83CE9B}" presName="Accent" presStyleLbl="bgShp" presStyleIdx="2" presStyleCnt="6"/>
      <dgm:spPr/>
    </dgm:pt>
    <dgm:pt modelId="{65E0E71F-C7DD-4259-B644-888EA41880CB}" type="pres">
      <dgm:prSet presAssocID="{FB96F8BC-D02B-4726-84D0-D7103E83CE9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97CEC-8AE7-4897-8F7F-40B1539760E2}" type="pres">
      <dgm:prSet presAssocID="{F79CE27E-C0F0-4FEB-88FD-6CEEE2CBDEFC}" presName="Accent4" presStyleCnt="0"/>
      <dgm:spPr/>
    </dgm:pt>
    <dgm:pt modelId="{B8000499-83D2-49F2-A123-08DCBBBB30E2}" type="pres">
      <dgm:prSet presAssocID="{F79CE27E-C0F0-4FEB-88FD-6CEEE2CBDEFC}" presName="Accent" presStyleLbl="bgShp" presStyleIdx="3" presStyleCnt="6"/>
      <dgm:spPr/>
    </dgm:pt>
    <dgm:pt modelId="{09D5DC41-C97F-492D-A94B-4D1E37D9A819}" type="pres">
      <dgm:prSet presAssocID="{F79CE27E-C0F0-4FEB-88FD-6CEEE2CBDEF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85595-19CC-4F46-9DD2-E9CB691123A2}" type="pres">
      <dgm:prSet presAssocID="{987851D8-DFA5-49EB-9225-C87D47E821FD}" presName="Accent5" presStyleCnt="0"/>
      <dgm:spPr/>
    </dgm:pt>
    <dgm:pt modelId="{81F4572B-9E97-46BA-B2DF-D7A8A50B0548}" type="pres">
      <dgm:prSet presAssocID="{987851D8-DFA5-49EB-9225-C87D47E821FD}" presName="Accent" presStyleLbl="bgShp" presStyleIdx="4" presStyleCnt="6"/>
      <dgm:spPr/>
    </dgm:pt>
    <dgm:pt modelId="{D71191E1-9B1F-4030-975B-C48C849D6ADB}" type="pres">
      <dgm:prSet presAssocID="{987851D8-DFA5-49EB-9225-C87D47E821F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3FFC31-E6F1-4C26-B324-74F681CB12B8}" type="pres">
      <dgm:prSet presAssocID="{91927038-1C61-4C10-8288-CCBD973611F3}" presName="Accent6" presStyleCnt="0"/>
      <dgm:spPr/>
    </dgm:pt>
    <dgm:pt modelId="{9FB9A17C-2B39-462B-ADA9-0B00C7292608}" type="pres">
      <dgm:prSet presAssocID="{91927038-1C61-4C10-8288-CCBD973611F3}" presName="Accent" presStyleLbl="bgShp" presStyleIdx="5" presStyleCnt="6"/>
      <dgm:spPr/>
    </dgm:pt>
    <dgm:pt modelId="{5074F433-573B-4468-B584-D3B74A600298}" type="pres">
      <dgm:prSet presAssocID="{91927038-1C61-4C10-8288-CCBD973611F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D97596-991B-48CA-A70D-1244B5B9F1B9}" type="presOf" srcId="{A0B8E00B-DBBE-4141-AAC0-5B9B1EFE8D25}" destId="{5BB1C577-257B-4643-9112-FCC08D93AF2D}" srcOrd="0" destOrd="0" presId="urn:microsoft.com/office/officeart/2011/layout/HexagonRadial"/>
    <dgm:cxn modelId="{22DC24EF-7F38-4478-A6AF-A7BA429A2611}" srcId="{E29D09E4-AF6E-4286-B212-0DF94CBA3834}" destId="{ACB25EFA-7613-47B7-826D-14B9AB56C4EE}" srcOrd="0" destOrd="0" parTransId="{F578AE3D-CC08-41A0-862C-1318A8472F25}" sibTransId="{2A3D83E9-6911-4BDF-ABD5-B38FAFBDE57A}"/>
    <dgm:cxn modelId="{8B7DB5F4-83AB-4BC9-9DAD-D7F81D4C60D5}" srcId="{ACB25EFA-7613-47B7-826D-14B9AB56C4EE}" destId="{987851D8-DFA5-49EB-9225-C87D47E821FD}" srcOrd="4" destOrd="0" parTransId="{2530EE61-ADE4-4D63-B731-78F042C0012D}" sibTransId="{DBA176AC-6D58-436F-80B5-45393E837226}"/>
    <dgm:cxn modelId="{E7F7EC84-0643-4B7C-8CE3-16ACC92D4EB1}" srcId="{ACB25EFA-7613-47B7-826D-14B9AB56C4EE}" destId="{A0B8E00B-DBBE-4141-AAC0-5B9B1EFE8D25}" srcOrd="1" destOrd="0" parTransId="{9F1472F2-FE2D-4695-89A7-9D3DE53789EC}" sibTransId="{EC8861D2-F1E5-4626-8392-A7EE20BFABD5}"/>
    <dgm:cxn modelId="{25E57B6D-E1C3-4CCA-83BA-F10383DA5AC7}" type="presOf" srcId="{E2B22239-0DA9-46D8-9817-0A971832E654}" destId="{43449643-A61F-4831-8B07-19598DD26E9A}" srcOrd="0" destOrd="0" presId="urn:microsoft.com/office/officeart/2011/layout/HexagonRadial"/>
    <dgm:cxn modelId="{2B00F8CE-B555-4D2E-B014-5507878899A1}" type="presOf" srcId="{91927038-1C61-4C10-8288-CCBD973611F3}" destId="{5074F433-573B-4468-B584-D3B74A600298}" srcOrd="0" destOrd="0" presId="urn:microsoft.com/office/officeart/2011/layout/HexagonRadial"/>
    <dgm:cxn modelId="{E1D5D866-1616-4D59-9C00-180AFCDBBE54}" srcId="{ACB25EFA-7613-47B7-826D-14B9AB56C4EE}" destId="{FB96F8BC-D02B-4726-84D0-D7103E83CE9B}" srcOrd="2" destOrd="0" parTransId="{45A31CB9-D4A3-4D3A-8236-74BDF04787EE}" sibTransId="{7C2E93C7-11E8-4928-A331-8398B8717E03}"/>
    <dgm:cxn modelId="{227C835F-2EEB-46FD-9134-BF8B5F8D6566}" type="presOf" srcId="{E29D09E4-AF6E-4286-B212-0DF94CBA3834}" destId="{6280A891-6549-4154-B2CE-FD2840273CFE}" srcOrd="0" destOrd="0" presId="urn:microsoft.com/office/officeart/2011/layout/HexagonRadial"/>
    <dgm:cxn modelId="{A0F086D8-A518-4605-8411-ADD7A318AB6F}" srcId="{ACB25EFA-7613-47B7-826D-14B9AB56C4EE}" destId="{E2B22239-0DA9-46D8-9817-0A971832E654}" srcOrd="0" destOrd="0" parTransId="{A0084622-2D86-4EA3-B908-D73EFFF2688D}" sibTransId="{A68A1024-550E-41BD-B9EA-57A49ECE1A37}"/>
    <dgm:cxn modelId="{22DA900B-D32C-4586-917A-8E4E36049649}" type="presOf" srcId="{ACB25EFA-7613-47B7-826D-14B9AB56C4EE}" destId="{6AA85075-2B0E-44C1-8C40-D7AE5C12B216}" srcOrd="0" destOrd="0" presId="urn:microsoft.com/office/officeart/2011/layout/HexagonRadial"/>
    <dgm:cxn modelId="{2098B1F4-5D28-440F-A5C5-7984DE7A1197}" type="presOf" srcId="{F79CE27E-C0F0-4FEB-88FD-6CEEE2CBDEFC}" destId="{09D5DC41-C97F-492D-A94B-4D1E37D9A819}" srcOrd="0" destOrd="0" presId="urn:microsoft.com/office/officeart/2011/layout/HexagonRadial"/>
    <dgm:cxn modelId="{4CA90CF5-311A-4946-AA32-13400610776C}" srcId="{ACB25EFA-7613-47B7-826D-14B9AB56C4EE}" destId="{F79CE27E-C0F0-4FEB-88FD-6CEEE2CBDEFC}" srcOrd="3" destOrd="0" parTransId="{CF99302C-1F57-46B0-9A07-DCFE8B72CB38}" sibTransId="{58517F0C-6138-486C-B0C5-8CF0498FC27D}"/>
    <dgm:cxn modelId="{EF13CDD6-4EB2-42E6-A1BB-BF47866312E5}" type="presOf" srcId="{FB96F8BC-D02B-4726-84D0-D7103E83CE9B}" destId="{65E0E71F-C7DD-4259-B644-888EA41880CB}" srcOrd="0" destOrd="0" presId="urn:microsoft.com/office/officeart/2011/layout/HexagonRadial"/>
    <dgm:cxn modelId="{71A669B6-50FA-442F-B0DC-66BD1D99D7C4}" type="presOf" srcId="{987851D8-DFA5-49EB-9225-C87D47E821FD}" destId="{D71191E1-9B1F-4030-975B-C48C849D6ADB}" srcOrd="0" destOrd="0" presId="urn:microsoft.com/office/officeart/2011/layout/HexagonRadial"/>
    <dgm:cxn modelId="{4797A8D0-F494-4F33-9BB8-DDCBE1522237}" srcId="{ACB25EFA-7613-47B7-826D-14B9AB56C4EE}" destId="{91927038-1C61-4C10-8288-CCBD973611F3}" srcOrd="5" destOrd="0" parTransId="{A908D49D-9DAE-4800-A635-371E85E76D1F}" sibTransId="{CEFF7195-30A4-4DB6-8540-E815BF970F0E}"/>
    <dgm:cxn modelId="{016EEFE8-E25B-4B3D-8543-2E2FC6AB2AC7}" type="presParOf" srcId="{6280A891-6549-4154-B2CE-FD2840273CFE}" destId="{6AA85075-2B0E-44C1-8C40-D7AE5C12B216}" srcOrd="0" destOrd="0" presId="urn:microsoft.com/office/officeart/2011/layout/HexagonRadial"/>
    <dgm:cxn modelId="{5CBB0AAC-A491-4651-9CAB-9A1FAF5A7751}" type="presParOf" srcId="{6280A891-6549-4154-B2CE-FD2840273CFE}" destId="{52F934C2-55DA-4EF5-9DB0-1A5D640CBD5D}" srcOrd="1" destOrd="0" presId="urn:microsoft.com/office/officeart/2011/layout/HexagonRadial"/>
    <dgm:cxn modelId="{9A869F14-6FCA-4A1F-B0A7-B1D3CA4E9FD2}" type="presParOf" srcId="{52F934C2-55DA-4EF5-9DB0-1A5D640CBD5D}" destId="{44CF8FE0-A3A5-4913-8E62-0CC17D597A91}" srcOrd="0" destOrd="0" presId="urn:microsoft.com/office/officeart/2011/layout/HexagonRadial"/>
    <dgm:cxn modelId="{A3114240-8FDB-4B84-96C2-42EE04231E90}" type="presParOf" srcId="{6280A891-6549-4154-B2CE-FD2840273CFE}" destId="{43449643-A61F-4831-8B07-19598DD26E9A}" srcOrd="2" destOrd="0" presId="urn:microsoft.com/office/officeart/2011/layout/HexagonRadial"/>
    <dgm:cxn modelId="{026D6433-3BF9-44B1-AA3D-6E6DF740DF07}" type="presParOf" srcId="{6280A891-6549-4154-B2CE-FD2840273CFE}" destId="{339A0735-632A-45F0-8518-EE77EAB698F2}" srcOrd="3" destOrd="0" presId="urn:microsoft.com/office/officeart/2011/layout/HexagonRadial"/>
    <dgm:cxn modelId="{AC128CEE-2E62-4B58-95B5-9981329F6374}" type="presParOf" srcId="{339A0735-632A-45F0-8518-EE77EAB698F2}" destId="{22957F77-DCDB-4390-9AFD-3ACB1C5F711E}" srcOrd="0" destOrd="0" presId="urn:microsoft.com/office/officeart/2011/layout/HexagonRadial"/>
    <dgm:cxn modelId="{9846EE6C-0E75-4F41-A446-BAC9A646D02B}" type="presParOf" srcId="{6280A891-6549-4154-B2CE-FD2840273CFE}" destId="{5BB1C577-257B-4643-9112-FCC08D93AF2D}" srcOrd="4" destOrd="0" presId="urn:microsoft.com/office/officeart/2011/layout/HexagonRadial"/>
    <dgm:cxn modelId="{5F9CE562-1115-489A-B8A2-E9DB7CB347B2}" type="presParOf" srcId="{6280A891-6549-4154-B2CE-FD2840273CFE}" destId="{C105AD0F-44FC-4808-8443-DE7418E384C8}" srcOrd="5" destOrd="0" presId="urn:microsoft.com/office/officeart/2011/layout/HexagonRadial"/>
    <dgm:cxn modelId="{6E50B249-B100-4E1E-AA54-25B638AEEAD0}" type="presParOf" srcId="{C105AD0F-44FC-4808-8443-DE7418E384C8}" destId="{7BC533AA-3D99-4A39-BD27-90E2037D81D4}" srcOrd="0" destOrd="0" presId="urn:microsoft.com/office/officeart/2011/layout/HexagonRadial"/>
    <dgm:cxn modelId="{D0E5DB94-A9B8-4DAC-8A71-FAF1D0550D6E}" type="presParOf" srcId="{6280A891-6549-4154-B2CE-FD2840273CFE}" destId="{65E0E71F-C7DD-4259-B644-888EA41880CB}" srcOrd="6" destOrd="0" presId="urn:microsoft.com/office/officeart/2011/layout/HexagonRadial"/>
    <dgm:cxn modelId="{92E50732-2FA3-4739-A137-B4A296C1088D}" type="presParOf" srcId="{6280A891-6549-4154-B2CE-FD2840273CFE}" destId="{41A97CEC-8AE7-4897-8F7F-40B1539760E2}" srcOrd="7" destOrd="0" presId="urn:microsoft.com/office/officeart/2011/layout/HexagonRadial"/>
    <dgm:cxn modelId="{005F2047-8DD8-42B3-8BF8-9FBC7719067B}" type="presParOf" srcId="{41A97CEC-8AE7-4897-8F7F-40B1539760E2}" destId="{B8000499-83D2-49F2-A123-08DCBBBB30E2}" srcOrd="0" destOrd="0" presId="urn:microsoft.com/office/officeart/2011/layout/HexagonRadial"/>
    <dgm:cxn modelId="{D532A226-1E7B-4B82-9FDC-62854FC698CA}" type="presParOf" srcId="{6280A891-6549-4154-B2CE-FD2840273CFE}" destId="{09D5DC41-C97F-492D-A94B-4D1E37D9A819}" srcOrd="8" destOrd="0" presId="urn:microsoft.com/office/officeart/2011/layout/HexagonRadial"/>
    <dgm:cxn modelId="{E633B934-DEFA-4DEE-923E-2A81E4C472A8}" type="presParOf" srcId="{6280A891-6549-4154-B2CE-FD2840273CFE}" destId="{F4F85595-19CC-4F46-9DD2-E9CB691123A2}" srcOrd="9" destOrd="0" presId="urn:microsoft.com/office/officeart/2011/layout/HexagonRadial"/>
    <dgm:cxn modelId="{F6EC993C-681B-4733-9517-6AEDD04C07F0}" type="presParOf" srcId="{F4F85595-19CC-4F46-9DD2-E9CB691123A2}" destId="{81F4572B-9E97-46BA-B2DF-D7A8A50B0548}" srcOrd="0" destOrd="0" presId="urn:microsoft.com/office/officeart/2011/layout/HexagonRadial"/>
    <dgm:cxn modelId="{30E10C9C-30F0-4021-8959-654833F7C5B3}" type="presParOf" srcId="{6280A891-6549-4154-B2CE-FD2840273CFE}" destId="{D71191E1-9B1F-4030-975B-C48C849D6ADB}" srcOrd="10" destOrd="0" presId="urn:microsoft.com/office/officeart/2011/layout/HexagonRadial"/>
    <dgm:cxn modelId="{03238DC7-0A70-484E-AB01-5BD3948F7247}" type="presParOf" srcId="{6280A891-6549-4154-B2CE-FD2840273CFE}" destId="{5F3FFC31-E6F1-4C26-B324-74F681CB12B8}" srcOrd="11" destOrd="0" presId="urn:microsoft.com/office/officeart/2011/layout/HexagonRadial"/>
    <dgm:cxn modelId="{A6C3F8D5-8D9A-4996-A14C-52ECEECCF21F}" type="presParOf" srcId="{5F3FFC31-E6F1-4C26-B324-74F681CB12B8}" destId="{9FB9A17C-2B39-462B-ADA9-0B00C7292608}" srcOrd="0" destOrd="0" presId="urn:microsoft.com/office/officeart/2011/layout/HexagonRadial"/>
    <dgm:cxn modelId="{5C03DC77-D99B-42FF-A0C1-45B4D7A1F567}" type="presParOf" srcId="{6280A891-6549-4154-B2CE-FD2840273CFE}" destId="{5074F433-573B-4468-B584-D3B74A60029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1431D-F3AA-4C6E-9F7A-2D35ABDC92DC}">
      <dsp:nvSpPr>
        <dsp:cNvPr id="0" name=""/>
        <dsp:cNvSpPr/>
      </dsp:nvSpPr>
      <dsp:spPr>
        <a:xfrm>
          <a:off x="4004793" y="2527651"/>
          <a:ext cx="1802697" cy="1802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Why take a FY3</a:t>
          </a:r>
          <a:endParaRPr lang="en-GB" sz="2800" kern="1200" dirty="0"/>
        </a:p>
      </dsp:txBody>
      <dsp:txXfrm>
        <a:off x="4268792" y="2791650"/>
        <a:ext cx="1274699" cy="1274699"/>
      </dsp:txXfrm>
    </dsp:sp>
    <dsp:sp modelId="{C660A2DE-865B-4DE9-AE71-48B1F3A6B333}">
      <dsp:nvSpPr>
        <dsp:cNvPr id="0" name=""/>
        <dsp:cNvSpPr/>
      </dsp:nvSpPr>
      <dsp:spPr>
        <a:xfrm rot="16200000">
          <a:off x="4715435" y="1872163"/>
          <a:ext cx="381413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4772647" y="2051958"/>
        <a:ext cx="266989" cy="367751"/>
      </dsp:txXfrm>
    </dsp:sp>
    <dsp:sp modelId="{EEA5BC60-052A-4477-B01D-77B4FA644939}">
      <dsp:nvSpPr>
        <dsp:cNvPr id="0" name=""/>
        <dsp:cNvSpPr/>
      </dsp:nvSpPr>
      <dsp:spPr>
        <a:xfrm>
          <a:off x="4004793" y="5305"/>
          <a:ext cx="1802697" cy="18026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Did not get training post</a:t>
          </a:r>
          <a:endParaRPr lang="en-GB" sz="1800" kern="1200" dirty="0"/>
        </a:p>
      </dsp:txBody>
      <dsp:txXfrm>
        <a:off x="4268792" y="269304"/>
        <a:ext cx="1274699" cy="1274699"/>
      </dsp:txXfrm>
    </dsp:sp>
    <dsp:sp modelId="{18FAA40C-5517-4B44-ADFF-0D15FD0772AF}">
      <dsp:nvSpPr>
        <dsp:cNvPr id="0" name=""/>
        <dsp:cNvSpPr/>
      </dsp:nvSpPr>
      <dsp:spPr>
        <a:xfrm rot="19800000">
          <a:off x="5798294" y="2497352"/>
          <a:ext cx="381413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805959" y="2648541"/>
        <a:ext cx="266989" cy="367751"/>
      </dsp:txXfrm>
    </dsp:sp>
    <dsp:sp modelId="{CB8F1ACE-2CEE-4DFC-889F-AF6C9AE5A1C6}">
      <dsp:nvSpPr>
        <dsp:cNvPr id="0" name=""/>
        <dsp:cNvSpPr/>
      </dsp:nvSpPr>
      <dsp:spPr>
        <a:xfrm>
          <a:off x="6189208" y="1266478"/>
          <a:ext cx="1802697" cy="18026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Enhance CVs</a:t>
          </a:r>
          <a:endParaRPr lang="en-GB" sz="1800" kern="1200" dirty="0"/>
        </a:p>
      </dsp:txBody>
      <dsp:txXfrm>
        <a:off x="6453207" y="1530477"/>
        <a:ext cx="1274699" cy="1274699"/>
      </dsp:txXfrm>
    </dsp:sp>
    <dsp:sp modelId="{32653B4C-04A5-4403-BD5E-6BF562406492}">
      <dsp:nvSpPr>
        <dsp:cNvPr id="0" name=""/>
        <dsp:cNvSpPr/>
      </dsp:nvSpPr>
      <dsp:spPr>
        <a:xfrm rot="1800000">
          <a:off x="5798294" y="3747730"/>
          <a:ext cx="381413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805959" y="3841707"/>
        <a:ext cx="266989" cy="367751"/>
      </dsp:txXfrm>
    </dsp:sp>
    <dsp:sp modelId="{96434BBD-0BC2-422B-AD07-DDEB44118B19}">
      <dsp:nvSpPr>
        <dsp:cNvPr id="0" name=""/>
        <dsp:cNvSpPr/>
      </dsp:nvSpPr>
      <dsp:spPr>
        <a:xfrm>
          <a:off x="6189208" y="3788823"/>
          <a:ext cx="1802697" cy="18026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Undecided on career pathway</a:t>
          </a:r>
          <a:endParaRPr lang="en-GB" sz="1800" kern="1200" dirty="0"/>
        </a:p>
      </dsp:txBody>
      <dsp:txXfrm>
        <a:off x="6453207" y="4052822"/>
        <a:ext cx="1274699" cy="1274699"/>
      </dsp:txXfrm>
    </dsp:sp>
    <dsp:sp modelId="{76C8F01C-4014-4AE4-ABEA-3234457218E4}">
      <dsp:nvSpPr>
        <dsp:cNvPr id="0" name=""/>
        <dsp:cNvSpPr/>
      </dsp:nvSpPr>
      <dsp:spPr>
        <a:xfrm rot="5400000">
          <a:off x="4715435" y="4372919"/>
          <a:ext cx="381413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4772647" y="4438290"/>
        <a:ext cx="266989" cy="367751"/>
      </dsp:txXfrm>
    </dsp:sp>
    <dsp:sp modelId="{68833E1F-6C94-49CF-97CE-308237709104}">
      <dsp:nvSpPr>
        <dsp:cNvPr id="0" name=""/>
        <dsp:cNvSpPr/>
      </dsp:nvSpPr>
      <dsp:spPr>
        <a:xfrm>
          <a:off x="4004793" y="5049996"/>
          <a:ext cx="1802697" cy="18026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Gain new/ consolidate existing skills</a:t>
          </a:r>
          <a:endParaRPr lang="en-GB" sz="1800" kern="1200" dirty="0"/>
        </a:p>
      </dsp:txBody>
      <dsp:txXfrm>
        <a:off x="4268792" y="5313995"/>
        <a:ext cx="1274699" cy="1274699"/>
      </dsp:txXfrm>
    </dsp:sp>
    <dsp:sp modelId="{E3C944B3-D799-4673-B40D-C1256DF39B6A}">
      <dsp:nvSpPr>
        <dsp:cNvPr id="0" name=""/>
        <dsp:cNvSpPr/>
      </dsp:nvSpPr>
      <dsp:spPr>
        <a:xfrm rot="9000000">
          <a:off x="3700442" y="3723705"/>
          <a:ext cx="328905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10800000">
        <a:off x="3792503" y="3821620"/>
        <a:ext cx="230234" cy="367751"/>
      </dsp:txXfrm>
    </dsp:sp>
    <dsp:sp modelId="{55D8ECA8-F372-4517-BB8B-9549E235ABD2}">
      <dsp:nvSpPr>
        <dsp:cNvPr id="0" name=""/>
        <dsp:cNvSpPr/>
      </dsp:nvSpPr>
      <dsp:spPr>
        <a:xfrm>
          <a:off x="1710918" y="3719095"/>
          <a:ext cx="2021617" cy="19421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Career break: travelling, volunteering </a:t>
          </a:r>
          <a:endParaRPr lang="en-GB" sz="1800" kern="1200" dirty="0"/>
        </a:p>
      </dsp:txBody>
      <dsp:txXfrm>
        <a:off x="2006977" y="4003517"/>
        <a:ext cx="1429499" cy="1373310"/>
      </dsp:txXfrm>
    </dsp:sp>
    <dsp:sp modelId="{76B03ABE-EF07-45BD-80C6-60DF41B3017A}">
      <dsp:nvSpPr>
        <dsp:cNvPr id="0" name=""/>
        <dsp:cNvSpPr/>
      </dsp:nvSpPr>
      <dsp:spPr>
        <a:xfrm rot="12600000">
          <a:off x="3632576" y="2497352"/>
          <a:ext cx="381413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10800000">
        <a:off x="3739335" y="2648541"/>
        <a:ext cx="266989" cy="367751"/>
      </dsp:txXfrm>
    </dsp:sp>
    <dsp:sp modelId="{2C6CD28C-EBC4-4D1D-92BE-ED5328731BAB}">
      <dsp:nvSpPr>
        <dsp:cNvPr id="0" name=""/>
        <dsp:cNvSpPr/>
      </dsp:nvSpPr>
      <dsp:spPr>
        <a:xfrm>
          <a:off x="1820377" y="1266478"/>
          <a:ext cx="1802697" cy="18026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Worry over junior doctor contracts </a:t>
          </a:r>
          <a:endParaRPr lang="en-GB" sz="1800" kern="1200" dirty="0"/>
        </a:p>
      </dsp:txBody>
      <dsp:txXfrm>
        <a:off x="2084376" y="1530477"/>
        <a:ext cx="1274699" cy="1274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2482-3D66-4350-9816-23D865D45472}">
      <dsp:nvSpPr>
        <dsp:cNvPr id="0" name=""/>
        <dsp:cNvSpPr/>
      </dsp:nvSpPr>
      <dsp:spPr>
        <a:xfrm>
          <a:off x="4859502" y="3454"/>
          <a:ext cx="1658258" cy="10778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Academic progress  </a:t>
          </a:r>
          <a:endParaRPr lang="en-GB" sz="1800" kern="1200" dirty="0"/>
        </a:p>
      </dsp:txBody>
      <dsp:txXfrm>
        <a:off x="4912119" y="56071"/>
        <a:ext cx="1553024" cy="972633"/>
      </dsp:txXfrm>
    </dsp:sp>
    <dsp:sp modelId="{E8ACCA75-C193-4398-B3CE-762E34CB2B72}">
      <dsp:nvSpPr>
        <dsp:cNvPr id="0" name=""/>
        <dsp:cNvSpPr/>
      </dsp:nvSpPr>
      <dsp:spPr>
        <a:xfrm>
          <a:off x="3148368" y="542388"/>
          <a:ext cx="5080526" cy="5080526"/>
        </a:xfrm>
        <a:custGeom>
          <a:avLst/>
          <a:gdLst/>
          <a:ahLst/>
          <a:cxnLst/>
          <a:rect l="0" t="0" r="0" b="0"/>
          <a:pathLst>
            <a:path>
              <a:moveTo>
                <a:pt x="3379999" y="142810"/>
              </a:moveTo>
              <a:arcTo wR="2540263" hR="2540263" stAng="17358204" swAng="15019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451F8-1E39-4AE9-9A6D-E3509E6FB8AF}">
      <dsp:nvSpPr>
        <dsp:cNvPr id="0" name=""/>
        <dsp:cNvSpPr/>
      </dsp:nvSpPr>
      <dsp:spPr>
        <a:xfrm>
          <a:off x="7059435" y="1273586"/>
          <a:ext cx="1658258" cy="10778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Job security  </a:t>
          </a:r>
          <a:endParaRPr lang="en-GB" sz="1800" kern="1200" dirty="0"/>
        </a:p>
      </dsp:txBody>
      <dsp:txXfrm>
        <a:off x="7112052" y="1326203"/>
        <a:ext cx="1553024" cy="972633"/>
      </dsp:txXfrm>
    </dsp:sp>
    <dsp:sp modelId="{11C120E2-E6F6-4EA0-8EE0-F7955BB20BBF}">
      <dsp:nvSpPr>
        <dsp:cNvPr id="0" name=""/>
        <dsp:cNvSpPr/>
      </dsp:nvSpPr>
      <dsp:spPr>
        <a:xfrm>
          <a:off x="3148368" y="542388"/>
          <a:ext cx="5080526" cy="5080526"/>
        </a:xfrm>
        <a:custGeom>
          <a:avLst/>
          <a:gdLst/>
          <a:ahLst/>
          <a:cxnLst/>
          <a:rect l="0" t="0" r="0" b="0"/>
          <a:pathLst>
            <a:path>
              <a:moveTo>
                <a:pt x="4977185" y="1823082"/>
              </a:moveTo>
              <a:arcTo wR="2540263" hR="2540263" stAng="20616058" swAng="196788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83EDC-EEE6-48CE-B21F-4343856A55E3}">
      <dsp:nvSpPr>
        <dsp:cNvPr id="0" name=""/>
        <dsp:cNvSpPr/>
      </dsp:nvSpPr>
      <dsp:spPr>
        <a:xfrm>
          <a:off x="7059435" y="3813849"/>
          <a:ext cx="1658258" cy="10778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Visa restrictions </a:t>
          </a:r>
          <a:endParaRPr lang="en-GB" sz="1800" kern="1200" dirty="0"/>
        </a:p>
      </dsp:txBody>
      <dsp:txXfrm>
        <a:off x="7112052" y="3866466"/>
        <a:ext cx="1553024" cy="972633"/>
      </dsp:txXfrm>
    </dsp:sp>
    <dsp:sp modelId="{15CDCD2C-DE24-4DAF-A6DB-535410344658}">
      <dsp:nvSpPr>
        <dsp:cNvPr id="0" name=""/>
        <dsp:cNvSpPr/>
      </dsp:nvSpPr>
      <dsp:spPr>
        <a:xfrm>
          <a:off x="3148368" y="542388"/>
          <a:ext cx="5080526" cy="5080526"/>
        </a:xfrm>
        <a:custGeom>
          <a:avLst/>
          <a:gdLst/>
          <a:ahLst/>
          <a:cxnLst/>
          <a:rect l="0" t="0" r="0" b="0"/>
          <a:pathLst>
            <a:path>
              <a:moveTo>
                <a:pt x="4315565" y="4357194"/>
              </a:moveTo>
              <a:arcTo wR="2540263" hR="2540263" stAng="2739837" swAng="150195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1972E-6A8A-4BC2-9036-BBD35AA533B6}">
      <dsp:nvSpPr>
        <dsp:cNvPr id="0" name=""/>
        <dsp:cNvSpPr/>
      </dsp:nvSpPr>
      <dsp:spPr>
        <a:xfrm>
          <a:off x="4859502" y="5083981"/>
          <a:ext cx="1658258" cy="10778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Certain on specialty training </a:t>
          </a:r>
          <a:endParaRPr lang="en-GB" sz="1800" kern="1200" dirty="0"/>
        </a:p>
      </dsp:txBody>
      <dsp:txXfrm>
        <a:off x="4912119" y="5136598"/>
        <a:ext cx="1553024" cy="972633"/>
      </dsp:txXfrm>
    </dsp:sp>
    <dsp:sp modelId="{AF3C612B-3735-4077-813E-327D8973792B}">
      <dsp:nvSpPr>
        <dsp:cNvPr id="0" name=""/>
        <dsp:cNvSpPr/>
      </dsp:nvSpPr>
      <dsp:spPr>
        <a:xfrm>
          <a:off x="3148368" y="542388"/>
          <a:ext cx="5080526" cy="5080526"/>
        </a:xfrm>
        <a:custGeom>
          <a:avLst/>
          <a:gdLst/>
          <a:ahLst/>
          <a:cxnLst/>
          <a:rect l="0" t="0" r="0" b="0"/>
          <a:pathLst>
            <a:path>
              <a:moveTo>
                <a:pt x="1700527" y="4937716"/>
              </a:moveTo>
              <a:arcTo wR="2540263" hR="2540263" stAng="6558204" swAng="15019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41F75-B142-452E-BAFD-771A81DA62FC}">
      <dsp:nvSpPr>
        <dsp:cNvPr id="0" name=""/>
        <dsp:cNvSpPr/>
      </dsp:nvSpPr>
      <dsp:spPr>
        <a:xfrm>
          <a:off x="2659570" y="3813849"/>
          <a:ext cx="1658258" cy="10778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No requirement to strengthen CV </a:t>
          </a:r>
          <a:endParaRPr lang="en-GB" sz="1800" kern="1200" dirty="0"/>
        </a:p>
      </dsp:txBody>
      <dsp:txXfrm>
        <a:off x="2712187" y="3866466"/>
        <a:ext cx="1553024" cy="972633"/>
      </dsp:txXfrm>
    </dsp:sp>
    <dsp:sp modelId="{58D24FDA-916A-437C-95EE-2291A5BDA7C4}">
      <dsp:nvSpPr>
        <dsp:cNvPr id="0" name=""/>
        <dsp:cNvSpPr/>
      </dsp:nvSpPr>
      <dsp:spPr>
        <a:xfrm>
          <a:off x="3148368" y="542388"/>
          <a:ext cx="5080526" cy="5080526"/>
        </a:xfrm>
        <a:custGeom>
          <a:avLst/>
          <a:gdLst/>
          <a:ahLst/>
          <a:cxnLst/>
          <a:rect l="0" t="0" r="0" b="0"/>
          <a:pathLst>
            <a:path>
              <a:moveTo>
                <a:pt x="103341" y="3257444"/>
              </a:moveTo>
              <a:arcTo wR="2540263" hR="2540263" stAng="9816058" swAng="196788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D521E-6D24-5E4A-B645-A7B8C2D33949}">
      <dsp:nvSpPr>
        <dsp:cNvPr id="0" name=""/>
        <dsp:cNvSpPr/>
      </dsp:nvSpPr>
      <dsp:spPr>
        <a:xfrm>
          <a:off x="2659570" y="1273586"/>
          <a:ext cx="1658258" cy="10778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Individual circumstances </a:t>
          </a:r>
          <a:endParaRPr lang="en-GB" sz="1800" kern="1200" dirty="0"/>
        </a:p>
      </dsp:txBody>
      <dsp:txXfrm>
        <a:off x="2712187" y="1326203"/>
        <a:ext cx="1553024" cy="972633"/>
      </dsp:txXfrm>
    </dsp:sp>
    <dsp:sp modelId="{2BFB45CF-DDE2-5C45-A9E9-680FA3A2A4CD}">
      <dsp:nvSpPr>
        <dsp:cNvPr id="0" name=""/>
        <dsp:cNvSpPr/>
      </dsp:nvSpPr>
      <dsp:spPr>
        <a:xfrm>
          <a:off x="3148368" y="542388"/>
          <a:ext cx="5080526" cy="5080526"/>
        </a:xfrm>
        <a:custGeom>
          <a:avLst/>
          <a:gdLst/>
          <a:ahLst/>
          <a:cxnLst/>
          <a:rect l="0" t="0" r="0" b="0"/>
          <a:pathLst>
            <a:path>
              <a:moveTo>
                <a:pt x="764961" y="723332"/>
              </a:moveTo>
              <a:arcTo wR="2540263" hR="2540263" stAng="13539837" swAng="15019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85075-2B0E-44C1-8C40-D7AE5C12B216}">
      <dsp:nvSpPr>
        <dsp:cNvPr id="0" name=""/>
        <dsp:cNvSpPr/>
      </dsp:nvSpPr>
      <dsp:spPr>
        <a:xfrm>
          <a:off x="3081921" y="1835152"/>
          <a:ext cx="2332558" cy="20177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Options </a:t>
          </a:r>
          <a:endParaRPr lang="en-GB" sz="1700" kern="1200" dirty="0"/>
        </a:p>
      </dsp:txBody>
      <dsp:txXfrm>
        <a:off x="3468459" y="2169523"/>
        <a:ext cx="1559482" cy="1349015"/>
      </dsp:txXfrm>
    </dsp:sp>
    <dsp:sp modelId="{22957F77-DCDB-4390-9AFD-3ACB1C5F711E}">
      <dsp:nvSpPr>
        <dsp:cNvPr id="0" name=""/>
        <dsp:cNvSpPr/>
      </dsp:nvSpPr>
      <dsp:spPr>
        <a:xfrm>
          <a:off x="4542551" y="869791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49643-A61F-4831-8B07-19598DD26E9A}">
      <dsp:nvSpPr>
        <dsp:cNvPr id="0" name=""/>
        <dsp:cNvSpPr/>
      </dsp:nvSpPr>
      <dsp:spPr>
        <a:xfrm>
          <a:off x="3350917" y="0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Clinical Fellowships</a:t>
          </a:r>
          <a:endParaRPr lang="en-GB" sz="1700" kern="1200" dirty="0"/>
        </a:p>
      </dsp:txBody>
      <dsp:txXfrm>
        <a:off x="3667696" y="274051"/>
        <a:ext cx="1277957" cy="1105583"/>
      </dsp:txXfrm>
    </dsp:sp>
    <dsp:sp modelId="{7BC533AA-3D99-4A39-BD27-90E2037D81D4}">
      <dsp:nvSpPr>
        <dsp:cNvPr id="0" name=""/>
        <dsp:cNvSpPr/>
      </dsp:nvSpPr>
      <dsp:spPr>
        <a:xfrm>
          <a:off x="5569658" y="2287398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C577-257B-4643-9112-FCC08D93AF2D}">
      <dsp:nvSpPr>
        <dsp:cNvPr id="0" name=""/>
        <dsp:cNvSpPr/>
      </dsp:nvSpPr>
      <dsp:spPr>
        <a:xfrm>
          <a:off x="5049865" y="1017127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Anatomy Demonstrator</a:t>
          </a:r>
          <a:endParaRPr lang="en-GB" sz="1700" kern="1200" dirty="0"/>
        </a:p>
      </dsp:txBody>
      <dsp:txXfrm>
        <a:off x="5366644" y="1291178"/>
        <a:ext cx="1277957" cy="1105583"/>
      </dsp:txXfrm>
    </dsp:sp>
    <dsp:sp modelId="{B8000499-83D2-49F2-A123-08DCBBBB30E2}">
      <dsp:nvSpPr>
        <dsp:cNvPr id="0" name=""/>
        <dsp:cNvSpPr/>
      </dsp:nvSpPr>
      <dsp:spPr>
        <a:xfrm>
          <a:off x="4856163" y="3887611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0E71F-C7DD-4259-B644-888EA41880CB}">
      <dsp:nvSpPr>
        <dsp:cNvPr id="0" name=""/>
        <dsp:cNvSpPr/>
      </dsp:nvSpPr>
      <dsp:spPr>
        <a:xfrm>
          <a:off x="5049865" y="3016681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Working abroad</a:t>
          </a:r>
          <a:endParaRPr lang="en-GB" sz="1700" kern="1200" dirty="0"/>
        </a:p>
      </dsp:txBody>
      <dsp:txXfrm>
        <a:off x="5366644" y="3290732"/>
        <a:ext cx="1277957" cy="1105583"/>
      </dsp:txXfrm>
    </dsp:sp>
    <dsp:sp modelId="{81F4572B-9E97-46BA-B2DF-D7A8A50B0548}">
      <dsp:nvSpPr>
        <dsp:cNvPr id="0" name=""/>
        <dsp:cNvSpPr/>
      </dsp:nvSpPr>
      <dsp:spPr>
        <a:xfrm>
          <a:off x="3086261" y="4053719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5DC41-C97F-492D-A94B-4D1E37D9A819}">
      <dsp:nvSpPr>
        <dsp:cNvPr id="0" name=""/>
        <dsp:cNvSpPr/>
      </dsp:nvSpPr>
      <dsp:spPr>
        <a:xfrm>
          <a:off x="3296783" y="4034946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Locum and Travel</a:t>
          </a:r>
          <a:endParaRPr lang="en-GB" sz="1700" kern="1200" dirty="0"/>
        </a:p>
      </dsp:txBody>
      <dsp:txXfrm>
        <a:off x="3613562" y="4308997"/>
        <a:ext cx="1277957" cy="1105583"/>
      </dsp:txXfrm>
    </dsp:sp>
    <dsp:sp modelId="{9FB9A17C-2B39-462B-ADA9-0B00C7292608}">
      <dsp:nvSpPr>
        <dsp:cNvPr id="0" name=""/>
        <dsp:cNvSpPr/>
      </dsp:nvSpPr>
      <dsp:spPr>
        <a:xfrm>
          <a:off x="2042334" y="2636680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191E1-9B1F-4030-975B-C48C849D6ADB}">
      <dsp:nvSpPr>
        <dsp:cNvPr id="0" name=""/>
        <dsp:cNvSpPr/>
      </dsp:nvSpPr>
      <dsp:spPr>
        <a:xfrm>
          <a:off x="1535563" y="3017819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Higher Education </a:t>
          </a:r>
          <a:endParaRPr lang="en-GB" sz="1700" kern="1200" dirty="0"/>
        </a:p>
      </dsp:txBody>
      <dsp:txXfrm>
        <a:off x="1852342" y="3291870"/>
        <a:ext cx="1277957" cy="1105583"/>
      </dsp:txXfrm>
    </dsp:sp>
    <dsp:sp modelId="{5074F433-573B-4468-B584-D3B74A600298}">
      <dsp:nvSpPr>
        <dsp:cNvPr id="0" name=""/>
        <dsp:cNvSpPr/>
      </dsp:nvSpPr>
      <dsp:spPr>
        <a:xfrm>
          <a:off x="1535563" y="1014851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Teaching fellowships</a:t>
          </a:r>
          <a:endParaRPr lang="en-GB" sz="1700" kern="1200" dirty="0"/>
        </a:p>
      </dsp:txBody>
      <dsp:txXfrm>
        <a:off x="1852342" y="1288902"/>
        <a:ext cx="1277957" cy="1105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A0633-5ABB-4DCF-84FA-CA863ECE8D93}" type="datetimeFigureOut">
              <a:rPr lang="en-GB" smtClean="0"/>
              <a:pPr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CE08-F6E0-486C-A8F5-67F5554322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5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E852-D20F-47CE-BA8D-3BC1D2C684CB}" type="datetimeFigureOut">
              <a:rPr lang="en-GB" smtClean="0"/>
              <a:pPr/>
              <a:t>29/11/2017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7CD4B-EFA2-4FBA-A9F0-BE44BE627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4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54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40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sz="2400" dirty="0" smtClean="0"/>
              <a:t>Work in a different healthcare system</a:t>
            </a:r>
          </a:p>
          <a:p>
            <a:pPr lvl="1"/>
            <a:r>
              <a:rPr lang="en-GB" sz="2400" dirty="0" smtClean="0"/>
              <a:t>Different caseload</a:t>
            </a:r>
          </a:p>
          <a:p>
            <a:pPr lvl="1"/>
            <a:r>
              <a:rPr lang="en-GB" sz="2400" dirty="0" smtClean="0"/>
              <a:t>May develop different skills</a:t>
            </a:r>
          </a:p>
          <a:p>
            <a:pPr lvl="2"/>
            <a:r>
              <a:rPr lang="en-GB" sz="2000" dirty="0" smtClean="0"/>
              <a:t>Australia, New Zealand</a:t>
            </a:r>
          </a:p>
          <a:p>
            <a:pPr lvl="3"/>
            <a:r>
              <a:rPr lang="en-GB" sz="1800" dirty="0" smtClean="0"/>
              <a:t>Common language </a:t>
            </a:r>
          </a:p>
          <a:p>
            <a:pPr lvl="3"/>
            <a:r>
              <a:rPr lang="en-GB" sz="1800" dirty="0" smtClean="0"/>
              <a:t>No exams </a:t>
            </a:r>
          </a:p>
          <a:p>
            <a:pPr lvl="2"/>
            <a:r>
              <a:rPr lang="en-GB" sz="2000" dirty="0" smtClean="0"/>
              <a:t>South Africa</a:t>
            </a:r>
          </a:p>
          <a:p>
            <a:pPr lvl="3"/>
            <a:r>
              <a:rPr lang="en-GB" sz="1800" dirty="0" smtClean="0"/>
              <a:t>Lots of hands on experience</a:t>
            </a:r>
          </a:p>
          <a:p>
            <a:pPr lvl="3"/>
            <a:endParaRPr lang="en-GB" sz="1800" dirty="0" smtClean="0"/>
          </a:p>
          <a:p>
            <a:pPr marL="1371600" lvl="3" indent="0">
              <a:buNone/>
            </a:pPr>
            <a:r>
              <a:rPr lang="en-GB" sz="1800" dirty="0" smtClean="0"/>
              <a:t>Trainees should provide suitable documentation of the skills and knowledge gained </a:t>
            </a:r>
          </a:p>
          <a:p>
            <a:pPr marL="1371600" lvl="3" indent="0">
              <a:buNone/>
            </a:pPr>
            <a:r>
              <a:rPr lang="en-GB" sz="1800" dirty="0" smtClean="0"/>
              <a:t>Trainees should justify their career path to date. If a gap year seems to have been taken because of a lack of decision making, organisational skills, and so on, recruiters may view it negatively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0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8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3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lvl="0"/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2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4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7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81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CD4B-EFA2-4FBA-A9F0-BE44BE6276C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6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7.xml"/><Relationship Id="rId1" Type="http://schemas.openxmlformats.org/officeDocument/2006/relationships/themeOverride" Target="../theme/themeOverride3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7.xml"/><Relationship Id="rId1" Type="http://schemas.openxmlformats.org/officeDocument/2006/relationships/themeOverride" Target="../theme/themeOverride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4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4201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4480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A0B7-7EFD-452D-AB6A-06D7E5D4B4E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065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273868BA-AF55-41C4-9F93-CA82B1F5388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6A8181DF-B27D-441B-9771-9DB4060E81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7034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9259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E4485D5-0A36-4F13-9D67-1EF5D3F65E3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80CC9DC-8EC6-4A48-B613-D0FB5BFE0E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7105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538FFC6-0902-42EF-8BA7-2B72F16F7B5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24CDF18-2AD3-4ECE-A4BA-48F2B16EA3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4321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635750" cy="850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635750" cy="37004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91967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C766AA5-1F2E-4606-9C63-EA0514EFDA4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FEC481A-7679-4BE0-9878-4C9351F115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1698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0E9A-0C15-45E3-96E8-80C11EE6364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03DC-E5CB-4E3A-9A0C-F4A2204A20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87218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0712-5662-4203-9C4E-3F0B44DFA56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A23E-E999-45E8-B7CF-426B3C8FA4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3579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1047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7C6C-D043-4E76-8014-C1496620908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755B-6772-48B9-9C9A-BBAD66F315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576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152A-B0D7-4B7E-8A31-450E7A3155A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EE2C-EDC6-464B-B078-1BABE92503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9028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122F-B5EE-4266-971B-461AE71CCB8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60FA-43E5-474E-8C85-ABA9F9BD9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47999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4E01-311B-4402-B793-990479B89C9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98B-0EAB-4503-8082-8AF543FF05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10710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9E21-B03C-4FD9-AA06-E18A6D932DF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30EF-CFCE-4F0E-A4E4-BDB281064A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174255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1EF8-92D2-4ABC-B8D1-80366F5BA91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7662-CE87-498E-9499-ADCAF63C62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037679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374E5-8DCD-466F-95CC-7A699E66502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8ADA-6D9D-43E6-B93B-1B234CF31B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112920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A6D-821E-4F78-86E4-66442325AB5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320-EA32-47E4-8655-ED8E3EFF14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32478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5B24-6725-476E-A41A-2C0F2FFC742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7068-1FE5-4777-A352-67F2BE6D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093202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6976294A-2DA9-4C5B-A187-A05FB682CE56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DAB63F94-4F99-4BA9-9BD1-344332DB7F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982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3814387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5BF0F15-031D-4AF3-A523-34FA3A6CE436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2CEEC64-9B65-409F-BC34-EBC12D0A4B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1785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3FBB6F45-1722-4377-A1D4-8CA90FB544A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FC580250-2DE2-44F3-A174-4E307D0605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09020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12E6C545-3F11-4DD5-9FA7-001C08BF2A3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5D42B9E0-C998-42C5-BB39-51C49B6E9F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72904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07EA1E0-F823-4991-8CCA-C489E45CE00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ACE982A5-E9A6-4640-A25A-BEC56CB39C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8796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D71E84BD-7634-4B3D-922D-670095CAA18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758248E-D506-445B-9FF5-BB75BA53CB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6459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8DDA50A0-C891-403F-AF72-6D5CF4FC190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77FD15D5-95D3-49E1-83CA-1A7CFFFC9F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2794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60433500-B006-4D2E-8094-4AC0B802DB8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08ADC624-880E-4125-B881-A0EE52A142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62425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FDF4EC5C-CDCE-4C13-9BD2-2CF7F65C8E8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3C14D9F0-2AFE-4771-A5C8-C7C1317769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6965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A2271179-F0EA-4572-BFA3-17D701C7E91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FC2B0D81-B72A-4EFE-9E0D-101F5F4C4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2043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A103E90A-0CF5-4CF5-B13A-D2829E1F9DE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DC5E5251-E7BF-4F1B-B3F8-E0A224640D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4830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7813"/>
            <a:ext cx="7924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423988"/>
            <a:ext cx="3886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23988"/>
            <a:ext cx="3886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61125"/>
            <a:ext cx="2133600" cy="3968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fld id="{D90F6653-AF7A-480B-AE40-66A675152A29}" type="datetimeFigureOut">
              <a:rPr lang="en-GB" smtClean="0"/>
              <a:pPr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968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61125"/>
            <a:ext cx="762000" cy="396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fld id="{2DCFB286-F4E2-4AFD-A4C6-6EBB60FD71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5663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E86FAD1C-65EC-4AC0-8AD4-CFF7DE2B331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D975328-80C1-4065-8F8C-59E840D2E4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47115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DEAC3997-7105-441A-A645-3B82DE230B3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BE79F2E-270A-49E3-AE4D-40310415BA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3327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8007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DB864E-360C-4325-ABE7-27F9FDE707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8909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EC73D5-6A70-4A9C-B907-E5CCABB3CC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97404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E3E8DA-FF61-43CA-8D45-65616695D7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78370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B34AAF-EA4B-4E3A-8530-7AE5E23F71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3718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57B4E4-2BEC-434B-A79B-3C220A5BBE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63719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7BC554-DF7A-4558-94B7-AC90E7F490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89551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1F8F69-9EC5-4E69-864A-5457209C5F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3189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243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78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B2D033-E7E9-45EA-9CC2-D47B2517E9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204969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3DA525-C378-432B-A35B-887B5A42D3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283307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CED33A-A8FB-44AE-A0EB-E7682FDD70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03477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D5A0FE84-2B8B-42D2-8A51-5F2688729D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05938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3985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989B515-24BE-4119-A1D5-706BE3BD69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362211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CC132E3-9F1E-4FB3-AA86-E74BB64F17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82407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D6EA98C-2991-4A93-B47C-88F7CFE121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2573613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635750" cy="850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635750" cy="37004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32690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99D68D-6B53-4AE1-AEDD-AB9E7FD15C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204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0F6653-AF7A-480B-AE40-66A675152A29}" type="datetimeFigureOut">
              <a:rPr lang="en-GB" smtClean="0"/>
              <a:pPr/>
              <a:t>29/11/2017</a:t>
            </a:fld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CFB286-F4E2-4AFD-A4C6-6EBB60FD71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544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303874F-7157-4580-9F47-DDC8ABA585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753759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B231-A03A-43CF-8089-DE9470076BD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D9F9-5ED9-42C7-B2D6-2809E09E11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106428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2E09-8942-4F6A-A047-AFD18D1C5D4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9F59-5679-41CB-9D36-5C03F688B7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36301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9DD2B-BF9B-4A4E-88B5-D0A6E06AD82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753F-C5B7-4A02-B61D-4D10F58249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98314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5B66-ABA8-4B6E-A3F0-17DC397C154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57E7-B8A2-4E65-BB0C-70F1D37D9B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48287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019B-0A9E-4CDC-9044-5FE12EE8276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4E94-5F78-4269-9F37-9CFEB6C052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30673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703A-6E6A-4755-8B81-E906E6307C0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27D5-1A6D-4615-8645-309DD6F33E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08969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A0C8-56C2-4F8C-8DCC-C9BE637FC59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DC58-EAA7-4B31-BF05-5E65E1F194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49209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8C77-6D87-4D92-81CD-13295494D6F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4722-8CC1-4CC0-9212-6AD6703901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179162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0B2F-DEF6-40F4-88AD-C5582501B09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073B-59D9-47AA-A1EE-B4491DD89B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83347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CE52310-1CB1-4DB1-951D-A8E339EA2D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7860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7AD6-A3EF-4ED3-9CEA-7A02B8AB577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997A-0314-4E8A-9D4C-4D85579C53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483695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A351-36E2-4380-BBC6-1A0509465CC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D0BC-4430-41FB-8C18-B9D5BC5245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730969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E845E3D3-480A-412A-A6CD-3956A36E7D24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5D41B3AF-43A0-4260-A747-6D35B86D7D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86853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371492E-7B6D-43D8-AB12-75DD775C1DA7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D6359590-B60E-442B-B39F-87203A63A8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0964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8A6333A3-F250-4198-A0B7-069D45C9E06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6458FB7A-9757-47B2-B79E-426765094C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1555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15B8239A-3911-4889-B35D-34BFCABA04D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96EEA7C6-6698-4138-8716-C95E0BDCF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12822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FDF74B95-DD1C-46FA-A22C-231C459C561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1CA1C110-1324-4ADA-88D9-BA1D103C1E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76804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430CA335-F3DD-4C87-9599-2800A51D667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F73B7857-B82F-4243-A1B0-3876099ED7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21443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9152963-997F-4B98-B1E6-DD0670128FF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D62B53AB-78F2-4BE4-BEA8-CB75A40FCB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3791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488825F4-E6EE-4F05-AD6F-E529C4F30A1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8B58B7F-7324-4BA8-8FC0-9AF0ADD745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23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891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B9EA5BB-3C5C-48AF-8CE6-C61F54A722A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1CB0527E-DAD5-4782-981D-B32844B65A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4318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BF0FD13E-0242-45D4-A432-BDBF7223884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53972B85-6AFA-48A2-9921-772E78BBED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60559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92C172E9-A30A-49C8-A96C-AABE250AB7C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1C00274D-8100-43D9-805B-69FFB27443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149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5B922FE2-E050-43B8-8D01-FA628D936C9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BD3EAA4C-A589-46B1-B602-7A8112A935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84246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E5DA5811-8552-40F4-B99A-9570A71DE27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D06D381B-4C47-4CB4-A79A-5A84C593D9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4541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425"/>
            <a:ext cx="23558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B3DB-94D4-4F71-A21C-70DE122940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468682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425"/>
            <a:ext cx="23558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1623-4FCC-44E9-9973-9253B64A16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9316653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3EB4-5B36-4E9A-8AF4-5BB56E7E55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7198602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A70A-3827-4263-AFA9-AE2734CFAE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1023951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792E-DD62-40DC-8A75-CEDF1BA840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02444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D9AD4F-DF54-476F-9EEA-3CF45D7DEE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290711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425"/>
            <a:ext cx="23558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A33-DD82-4E9E-AFE6-00D661319B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0329202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3EBF-ED0B-4357-930A-7EE7672894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7305852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9C73-974D-4B2F-94A5-EDB80EDDC8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7097438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F6BF-2034-4C6E-9FE5-6ACD500100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2463968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5DB9-996D-41BB-9618-3390FAD384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109985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5515-9C84-449B-A69A-0EDDABBC16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7459736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800" b="1" cap="all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364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6C49391C-FE9E-4327-9F69-6E278FDEB7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2513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6134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A7DCF27-CC81-4E6A-A217-52A776B8D1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228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20BE6E2-0588-4447-A20C-311B0BCAC3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350649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B621C44-0DE1-4BAA-8E16-B7A7B7D918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5602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5D9B854-F804-4623-B368-C7C0F2448A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9047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A381AE-E977-4DE2-85AC-3141B89394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77476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1496-8A14-480D-A9FF-1895DA2178A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5D26-F561-4E67-A7B9-51EBABD526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85854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2EB9F-C267-4256-862F-EDBCB818697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E3F9-3ADE-42E6-80A4-99E2B39D1F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6310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4779-7365-4C9C-805B-94806F09334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82CD-804E-40E7-B11A-3DC1546E9D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27902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1031-DD3A-4671-8A5A-5778B5C791C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B0C1-CF53-4CC2-9D8C-158D914BF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8670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D189-F991-4E1A-8B4F-18D5798EB64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9044-0D8F-4958-A620-2667000CE3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89796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65BB-4B9D-4689-B751-F787FD4A5BF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E47A-C965-4308-BA78-5BE30CA196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1631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82EF-9A37-4ED1-9727-387570A0B4E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CCFF-EAA1-4D95-8C5A-33BEC79386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32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74727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FBC6618-7C73-4D08-B77F-2A88C14821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6964247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1720-1DC6-4A61-ADF6-5A96329D525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9DC6-682F-43DB-BB94-E85711381D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78060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CA8C-DDC1-4FDB-9752-7E48D8942E5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C062-453C-493E-800D-45C8B66A21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116432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ADF5-1AE4-4F82-845F-750054DF766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01E4-A04F-4412-BEAD-B1E600DE99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33387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EB81-CAEE-42CA-AAA4-990CBEEE6F3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95F7-BDE5-48CC-85E1-A7AB23FAE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61587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67593907-CB0F-4D78-B692-26A483EE62D6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0A39DF89-12AB-4310-903F-99BDD87543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9450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3137D4B2-5F74-4841-9D91-7915F600A489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023CBA75-AB7B-4DFA-A698-5D416452B8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03343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B4D54F13-080F-4412-87C4-F34884E7CDA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1B3F208-14BB-4748-ADF0-AFD58747C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7436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A530D6A1-0707-40F2-BD54-C26BA881568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3C5EE913-7153-44B1-9875-250AE0AE60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3788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2FCD5814-3FC9-4805-AC66-09D5F0A1D3F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66411CE2-FE69-45E7-871D-8FE525E5BD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0440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377FFC5F-A721-4A13-9418-F56CE700A78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A6FAA5FE-67B7-4486-9B8A-80EEF13238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345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635750" cy="850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635750" cy="37004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561528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8FA2FB6F-50E1-47A7-874B-302A8B41FC6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DAC25FE1-0B50-4B52-BC87-295F13C76E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821985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EFF1C848-133B-48B6-A6AB-85A0F23BDD0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13E004EB-2BD5-405A-A0DC-AEA7ACD155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32923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EFE016A0-6A4E-4181-A397-A515CCC48F9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EB7ABE23-B257-4242-8ADE-144165D650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728099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A598E7FD-2395-49A6-B139-18A00D8101C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6248952B-28BB-4D00-8FBA-0ED242930E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857255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5365E20B-4B02-4AE5-8D52-55DFCA795E4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58CE1598-5A1A-48D4-8DA8-B34412C39C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819870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9231938-A7DA-4C82-93C7-19B116865E4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E2B02B5-FADA-469B-AD5F-2EAA3833E1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323895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86441002-518C-4BE9-AC8B-CE5B84ED40D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C67D640-3D21-4314-AF2C-2BB5050ABD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62070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85293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90041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427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FA1AF1-7DF6-4EFE-BF17-474D40DEFE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56318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08117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0037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76889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22788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02570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973683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8241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91432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3118-1A17-40BA-A085-166557A21F8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611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CA8869A-5864-4B42-A6F5-AC36A0C9100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96AF9F23-EEC6-41CD-A802-5EAAFDA88C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918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15B69A7-60C3-4CB8-A6BD-47114DA7CD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6580109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72003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13F1C0E-DCEE-4A20-9F6C-372DC62B267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25BE1BC-1091-4E90-A0CB-2063FCBF2F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711999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EAF2917-A41A-4235-90AA-D729AA6B7DF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A6CA8C9-3A12-49C2-B13F-1BAF312D40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97299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635750" cy="850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635750" cy="37004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96166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BB61F6A-3B2A-4C17-B4EE-952092179BF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EB2A76D-DE8E-4DE5-B2E5-F02F63D2F2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48099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840B-34C4-4173-8CAF-5CFEC57F82C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7E27-79F9-4CF3-9AFB-3B7A5E102D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26342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64F7-B328-4775-8DB7-2F3B2D80B94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ECAE-E97B-42E4-8310-454E81EAAF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6797448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8994-7C3B-407D-9366-4396A8BAD15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A547-B27B-4336-93C0-F494116334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968286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6800-A44A-42F4-AADE-AFCC344DF19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D3B6-03CC-4D4F-814E-C37686782F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804203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C32C-FF05-41BF-A832-DCA73A233D1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958B-5C02-4BE3-9266-B8509986C5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69002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F6C5-BAAB-4A45-9CE7-62EDA4D54AE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8548-D547-4615-B05D-1D9405353C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930653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E69F-A865-41E4-94C2-28CCC5A5EC7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7518-3D9C-4E45-95D7-B6B5E1EA0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521415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4C07-8933-4E2F-BDED-E6AD9CE5BA4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50A9-FADA-41DD-B9D3-F6148A592A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9168582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B6B4-0CE5-4B1B-ADBA-BA694B70147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08A2-E735-49ED-8B51-379D367D3A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865785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5ADC-CC81-4C74-8CE1-B148A95E6AB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D03B-A7BE-4DBB-B926-BC7BDB696E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235418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49D8-5E1B-4228-95CB-57FB3E16567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AA64-ABFB-4A2B-8885-A3786A5B80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0900434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2B979-67E0-4D47-A90E-AF1E921FC73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37F6-C198-4754-AEE2-AC56AE0ABB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9020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37F330A-2CD9-44CF-9F0C-A632E5276BCC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1B89714E-6C75-4CCE-8988-44518CAC8A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846378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C11136A-DC78-4167-9991-818D3326D179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F39DB6B1-F229-4AE7-9E0A-056F1FE55E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7581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90A9F83-8D57-44EE-8B6F-DDF6BF5653A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5DB0F918-1268-4CFB-B367-E8129BBE7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993705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9B0951CC-990C-4DB2-BF3F-F979320676A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34AB5079-64BB-4645-8656-0DAF50F5E3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712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41C9-9589-45AB-A381-4A92482253B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9862-248A-4E5C-9982-B55C8C7F18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148275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637AEE8D-72DD-4EE8-B0C7-AFA9B7A8E2F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E6ED5AA5-4CF0-4601-A890-18AEB566CD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73560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6A753A80-0618-45B0-8066-D1F95299639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E7711263-7565-4055-88E8-0C2AD7F7E6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37489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D557FE1-C648-42F5-8E42-96752506944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490B1FF-3CF8-4363-9F31-F8BC1A2F85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935106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FB58689-2F26-469B-8064-7E8B979A2D3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79A62EBD-6759-441D-A377-06E1602892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774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DA7B30DA-C4EB-492F-AF1C-9DB816BE666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FEA607B4-A80A-409A-90C2-C23D8716EE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07925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826192F2-810F-45AA-AD8D-F572D657C83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38E4652-1CC1-4FE2-9349-F12E0F0252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8022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63B278DB-9770-4D5A-96E7-6404799364A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96ACD7CB-2AD4-49D2-9F5F-238DD4B8D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9229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3B38AD7-5EB2-45F2-B503-AE4F607BAA0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99EBC265-D158-4AF9-A3F9-E0B454E779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080987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1AF2087-F1C5-4974-A6F7-07F1D34C077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585BEFAB-F5CB-4902-8634-03685F99D7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27605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28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0D71-3F06-49DD-AD40-0D073ADE7F9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E2AA-6D80-4DDB-BD6B-A674D41260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9662616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63EB8B-52FD-4196-A714-842EB8B6F9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431941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9A628-F772-427E-B155-882E48BE9C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55068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A16908-0D63-4812-AF32-2A160C6509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9792645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4842A6-507E-448F-BBC8-E1875F3D9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846746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10777C-33D4-4F0D-81DA-C494B740EC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34337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1FA4EF-9841-43F9-96EF-B7416CBAE8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407161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ABE6A1-E814-4A31-B6A7-77CCBA1FF4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92122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DF89FF-BEE7-4C88-B677-B8859AD9B7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4237816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301214-EC8B-4A5D-8DF6-29252D126F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157141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9816D0-D855-4ED1-9A1F-9E506D7271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4094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978D-616D-4BED-9DC1-20DC463A06B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4856-3A0F-41F1-ACB0-69B4A05614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1748824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A895E1-FB4A-4EF5-BE85-CF9B6195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E4DDDA-CDF0-46E9-8A24-DBA70FD60B2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1020DA-8D22-4522-B9FE-3D436319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8BAA07-430D-4143-A97F-C8F69DC0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2CA1B046-6CB6-419B-B01B-697DA0589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032270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9ED732B-ABB9-414B-8F61-7F72E0FB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23BECA5-83B2-43D7-B944-1D414930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63AA34CB-7F36-4EB1-8FA1-0BF330B7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E4D380F0-A35C-49DA-84FC-3611A4F84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188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A05E34-6085-4A47-9216-37C776C8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DFA22-69C5-492C-9D38-E68DFCF4FCC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0FD5F6-198D-4C01-9E00-612FB871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9FE1D-56EC-4E0F-8F32-B319DF0D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16CD6D76-2D2E-42BB-A8E1-A37B6DDD5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26281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B04F24-6D1C-4E59-8896-5CE078EB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DF67C1-ED3B-4750-82BF-A27E0F5C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68E0B9-7BAD-44C3-9B62-AEF24A73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D35E3247-97A6-4523-A76B-23EBADB37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255559"/>
      </p:ext>
    </p:extLst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C863F57-AFA3-40DF-B811-2F1D929E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E700B4-2444-4562-BA92-FEFC17A5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DB7710-2B16-484B-A2B9-F337A11F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409C42E-4310-42E1-8EDC-9A958E79E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388398"/>
      </p:ext>
    </p:extLst>
  </p:cSld>
  <p:clrMapOvr>
    <a:masterClrMapping/>
  </p:clrMapOvr>
  <p:transition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18E963-BA31-4AFB-A2F6-9001FE18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DF38159-C125-429B-B46F-D6B3FA8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749076-5D92-4911-8D8C-BB110BBF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1799B77E-1424-408D-893B-40BE65CC1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922544"/>
      </p:ext>
    </p:extLst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C680B8-98DF-4F29-93C6-8511CD76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4FBB52-7448-4B1B-9A8F-056A0F96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2C66DC-BE67-48D0-9DEC-37E5E699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59BB454C-B46F-4E74-AEED-190218DAD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656844"/>
      </p:ext>
    </p:extLst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B6BB36-9269-40AC-AE85-2D37E2ED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116005-45B8-4D59-BA68-69ECE36C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6DAA4D-BB07-4E2F-8408-1AA72FF7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211574F9-DCA1-4C2A-AD01-36BA1C5CD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21751"/>
      </p:ext>
    </p:extLst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13376F-8A77-4C96-AA69-5E40042B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48D205-F13E-4F0C-91EF-E991CBA8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2EA732-BD4D-4071-A7B1-9D06306B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E152B66-1233-4144-A4A6-CDD609B19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624280"/>
      </p:ext>
    </p:extLst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29A4F-D94E-4CC0-A3D2-5CF63C4C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1D7606-281B-4E46-A882-2FAFCE33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C00352-205A-469E-BCA5-82F22908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2248E6D5-E393-4293-BAE3-891D080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45431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A7BD-9254-4257-8AAE-1CEFEE9AC20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3743-D82D-4B75-8049-13D379EEDB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811093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44922A-A305-4788-B769-8D02566F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837DE6-614A-41E4-B85C-1FC06C3A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CAF7C5-5012-46F6-BE5D-C9B085F4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2C8A4BA-E653-48F1-8D30-0181E3D1C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058959"/>
      </p:ext>
    </p:extLst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035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FBF4E-D0AE-4479-9DF4-A46368F5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D2B5DE-FB82-4F42-9F1F-ABFCFA31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58F6DA-8A12-4231-843F-3A92C927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E0C1917-5680-468F-A453-79B0E6BFB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9926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447E88-1CB4-4E88-93F2-09BD9FDF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D90F6653-AF7A-480B-AE40-66A675152A29}" type="datetimeFigureOut">
              <a:rPr lang="en-GB" smtClean="0"/>
              <a:pPr/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E2BDF0-0B17-4805-A3E6-ABB8A876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86E46E-226D-47C9-B58B-3F1C84DF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DCFB286-F4E2-4AFD-A4C6-6EBB60FD71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5045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="" xmlns:a16="http://schemas.microsoft.com/office/drawing/2014/main" id="{09FAB35F-E456-475D-813D-37EC566D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="" xmlns:a16="http://schemas.microsoft.com/office/drawing/2014/main" id="{20DABDFC-522A-485A-90C2-51CDB80D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="" xmlns:a16="http://schemas.microsoft.com/office/drawing/2014/main" id="{108756E8-CC69-4837-94E8-A4F89CBC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4DBA0BA-7CE3-44E2-B6C9-B9A4F9678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91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3FEC57E-9236-4410-8388-7A072886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CDA75E1-F693-4D3A-B792-40B6E71F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A9F1347-6D80-41BB-9CE3-EBDA8AD0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A269D-D444-4F3A-9776-6093C3973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918898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35CA6-42C6-4E4E-A279-BA05B13C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1F58C8-A5A0-4A9B-BD66-060CBBEF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76019F-9C0B-436E-8536-BED41E08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5F60CAE-7B4A-4E13-9686-2D39A1349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35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="" xmlns:a16="http://schemas.microsoft.com/office/drawing/2014/main" id="{9A626C33-C359-4F92-A1DC-656B15A2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4335D00F-D231-4C5C-8760-0283C3A2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323C24AE-021A-430A-B63B-3AAACE58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206A7-9B1F-4846-A9DF-1FC291E43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9688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="" xmlns:a16="http://schemas.microsoft.com/office/drawing/2014/main" id="{9A626C33-C359-4F92-A1DC-656B15A2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="" xmlns:a16="http://schemas.microsoft.com/office/drawing/2014/main" id="{4335D00F-D231-4C5C-8760-0283C3A2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="" xmlns:a16="http://schemas.microsoft.com/office/drawing/2014/main" id="{323C24AE-021A-430A-B63B-3AAACE58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B1B0A-4A6A-47DF-9F5F-D17A84EC0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795777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="" xmlns:a16="http://schemas.microsoft.com/office/drawing/2014/main" id="{9A626C33-C359-4F92-A1DC-656B15A2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="" xmlns:a16="http://schemas.microsoft.com/office/drawing/2014/main" id="{4335D00F-D231-4C5C-8760-0283C3A2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="" xmlns:a16="http://schemas.microsoft.com/office/drawing/2014/main" id="{323C24AE-021A-430A-B63B-3AAACE58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63A7E-9DF8-4F33-A7FB-3155750C8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38452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4710-D43F-4F92-9DFA-B35CF2380C4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352B-2ED9-41DC-9DF6-C36A28DFF1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4168548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="" xmlns:a16="http://schemas.microsoft.com/office/drawing/2014/main" id="{9A626C33-C359-4F92-A1DC-656B15A2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="" xmlns:a16="http://schemas.microsoft.com/office/drawing/2014/main" id="{4335D00F-D231-4C5C-8760-0283C3A2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="" xmlns:a16="http://schemas.microsoft.com/office/drawing/2014/main" id="{323C24AE-021A-430A-B63B-3AAACE58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A411-A918-470A-BB4A-910BA98DD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194231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="" xmlns:a16="http://schemas.microsoft.com/office/drawing/2014/main" id="{9A626C33-C359-4F92-A1DC-656B15A2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4335D00F-D231-4C5C-8760-0283C3A2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323C24AE-021A-430A-B63B-3AAACE58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08176-26F4-4162-8E98-5137036D8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516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="" xmlns:a16="http://schemas.microsoft.com/office/drawing/2014/main" id="{C6244F7D-BCC0-4275-8656-974F22812D2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0955DB2D-0C74-4B11-925E-FEE87C12C9E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495F5BE3-7AD6-43EC-86C4-FEAF53ECF3A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2CBEB5BC-79AB-4DEF-AD1B-56BF8C115EF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548B0539-93F3-4A3C-94D8-03EA30B8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40CEB745-CF3D-4334-A0CE-C10568A5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DA01C28D-EA9E-4DD8-A3E8-5D5F189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075A0F3-C826-488A-A6A9-16E393DF1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94351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9A626C33-C359-4F92-A1DC-656B15A2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4335D00F-D231-4C5C-8760-0283C3A2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323C24AE-021A-430A-B63B-3AAACE58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7E850-8420-4639-86A4-B19B4C437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131825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9A626C33-C359-4F92-A1DC-656B15A2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4335D00F-D231-4C5C-8760-0283C3A2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323C24AE-021A-430A-B63B-3AAACE58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298A-1D34-463E-BBD4-1559A49E5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33138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63575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635750" cy="3700462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39087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D85F-DC95-413C-B3C6-81B9654B938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184A6-E38A-4D2A-882C-23DF6ADD0E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478963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3EAFAB-1C0C-4023-880B-7DC9ED802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BFA9-7259-403D-9A6B-8AECE60D3B7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99F1FA-D89D-4CBE-B40E-6A0D5C3F8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E4D3A7-E62C-42D9-9FE4-BAE7D570A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27688-E363-4112-92A8-FF52EFD335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5726151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1300-C17A-4E15-AC86-6AC71670736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97B6-62B5-481E-BE25-2ECA2317D3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1244233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7C82-9941-472A-A674-9A3B59D27F7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1E371-76A1-45F4-ABB1-DC6CE9FF04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94008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83715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4E28-B00E-4EED-BEA0-2E1FA8D8252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74E2-F4A7-4D30-BFA0-F1DEC50EF3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398578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EC94-1ACC-46A9-80EE-E0EBA672E84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E8276-3EA2-4954-BBB7-6AAD89CE5E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5655305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E9E67-0F54-4B66-9DA9-A1480FA4D31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8D5F2-12A9-4E69-9424-D0FBAD3A8D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472968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72F3-9DBB-4AC4-AC30-9B344435839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ABDD5-9911-453B-9130-38DABFE363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926265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24D6-2681-438A-A0B6-EB59851608F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2743C-574A-49ED-9C58-1D9BC6FE4C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123520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6750-44EA-4249-B22A-C7F8AC91A9A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3BCD6-1E66-4AA7-9C46-476303CE49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4600565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0FE0-198E-4A48-A773-49C822DEFDE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8BC43-58DA-45D3-ABAF-5F278C20BB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8615606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60EF-4D60-4812-97E9-C97A336FDA7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FE114-C984-4812-A33C-529C46EB14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251272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83483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3830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836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A66D-3F1D-4E7B-82C6-2BD65253855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65C6-8B08-4296-9794-7536B5A0BE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5945332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698118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97748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96610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79631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364818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283930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176524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37341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18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18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77686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982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E66F-EAB7-460D-8F79-86D72B8868A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8440-08FC-439E-AFBC-C15F866DF4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2008168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3375"/>
            <a:ext cx="7772400" cy="5183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76451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9217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3045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800" b="1" cap="all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5372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2F4F22-0E0C-4C7C-ACA4-22FC31DF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461619-DAF3-49BB-A6DE-77697CFF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42C89-EFEF-4F5D-8681-E607B4F2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23BBBC87-856F-443D-BBDB-12B6F693D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387784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544371-6954-47FC-8AC2-8B2F8E65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841BB55-D590-45EB-BD43-7A458BBE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8128CF3-010F-4E5C-85CE-1DBE7440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FB56C845-881B-4D50-88F3-F726DD521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152961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54D837F-EC4E-4CC0-A26D-C5401E45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DA29A0-14F1-4CF7-B10B-C8826E70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F4DB00-44A3-486B-BDC6-2ECA2013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20E8FA12-31B4-4975-88CB-BC5F9BDEC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781455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6B29C8-9131-4721-88E7-73B37467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4575C2D-BE43-4E75-AC65-B287595B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6160C7-2D17-43D4-91C4-9BD032F9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2D9ED8FC-E3E0-4365-923D-5FEFBA80A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728826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63D6B6-92DC-4274-9CE2-9BE093E4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9C2F53-43B1-43AD-9F3D-EA6020EC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577EC9-6EE7-40E8-8EC0-CCA0F943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54F65BA7-9A8A-420A-8AC9-923764241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922238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1E0DD5-10DF-407E-AE75-2776C4BB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9BBED4-FFA0-4CB3-AD05-C43DAF2C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6583B3-11E7-438F-8C04-8F2F2815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C25D4DD4-EDC3-4325-BA87-4E4B99877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73885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9460-5732-472D-967C-5D10C6113F9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0A80-E3BF-48A1-BE53-B01C5C70FB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813724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A860E-8516-40BE-A3F3-FADADE73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819B43-53FD-420E-833F-0A3832DD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134C6B-7128-41FD-9BD4-C6B10B7A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B80562EC-863B-4472-A094-487055A51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324646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9E5746-C623-4CE5-8857-726AB15E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A3C58-13A1-4F00-86DA-9D2A4269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48E50C-489E-4744-B4A2-31098321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13D42D28-E742-4005-B74C-EFF95092B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37632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1F932F-01E1-4407-984F-3A102975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AE9DBC-4D32-4D17-B9D9-B84AFA36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0DE6E0-B9C6-4665-A649-56D46CFD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8F1FA897-55C9-4DB4-A0F7-8E39FD6BF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2241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074D6B-C7C8-41F0-BD4D-5FE0B870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65D8C9-FAA4-400E-89D7-5D8BB19C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B68719-3FFB-4A8D-9436-B177A502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BF16F00E-C1DA-45E1-824C-A54F7AC4C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1015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FAB3-47D9-446B-AEE1-BFBF739DB17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737B3-A0DB-4C0A-9631-26FC336CCB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90592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FAC9B7-80AE-4462-ADCA-4A4FA31EC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95FF-F103-4EAA-AAAD-A136A14738B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E2C620-85D6-4835-A64A-9610450B9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AA8E0D-36B0-4CA1-B71F-F43F367AA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71B47-5D0D-43E5-AF30-E9552694C8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239582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0CAA-D334-454E-B809-A969F15C95A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FD1A3-C2B4-4FE0-AEC8-16D03E0121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8910856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45A7C-D816-4DF8-8F42-36875BCCF00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70632-B304-4062-B868-48CDBB9BAE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47199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76CB-0FD4-49A0-840A-582D0213F5B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D91B1-6AFC-4036-B9EE-913EEDAEF4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879715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5E03-C6B0-41DD-B610-1373ED8FF3A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81B5F-9641-40A5-8F3C-3F30B8280D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4714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CF91-9169-4B15-960E-0A6CC78B8F3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6CD5-30A5-470E-950D-28C14CB3B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003021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D79F-E970-4832-B470-EC66ECE9DD6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67E05-536D-48F9-9C90-464273F611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3968270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E5A9-135A-43A9-8D98-2CA49FB126D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A0246-9042-4D52-A9CC-2E035BBF2E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161760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A1CB-5CCB-4EC6-898F-C33DD0ABF12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56C2-6CBF-40DD-A390-8EBD55AFD3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35588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B899-39FC-44BB-8582-06448B25EB4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30AD-FC45-43CE-8A39-93DC88E0AF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4432549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FE27-CC56-4D7D-99DF-592CBCD61A2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CF7C5-9459-4CEE-9B40-EB4768C392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1326337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73570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83890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74510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62970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218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90EEDE42-CCDC-49D0-A48A-4F6CDC140E65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C9ED479-8915-4B03-A02B-50143A3A18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5151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91070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87391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398482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315318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4745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49859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18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18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28644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554904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3375"/>
            <a:ext cx="7772400" cy="5183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29504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1320-DECD-4053-807B-2AE84C57EFD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5D393-8F27-42D0-8058-DFCA51BA32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967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2C8E77AF-0ED5-4455-81C8-9F8F205DA751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4D6CC17A-52E6-49E2-ACCC-12AD0C0D07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79571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B5979F0-EBED-4849-8C46-B16CA5C7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E16B-E60D-4EEA-9C4A-317C2581C8C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29B889-C2F7-4235-981F-9CFCD46B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1544D2C-85F3-48B7-BF13-DABEFAEC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0DFD3-5ED2-493D-A032-0DC56BEC5B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72870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D7C3-9590-4372-845A-E42FF41468A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9D79D-FBAA-4671-AB39-6325CCCE0B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083112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A8B2-86D3-4153-8096-F297B1D77FE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CE4E1-9E77-4522-AA86-62D15B1E3E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36232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1FBB-4F60-460A-8D00-FA6A92BB321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7295C-654F-446B-A45E-15A8B0C54A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54027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49AD-EC03-4E13-A510-9A20745D967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5F278-B714-4231-A91E-D3A344BD79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59074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98FC-3215-414D-98F8-625D3B2BA8F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26D21-B700-4E40-87EB-6248EBC4FF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6119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68F4-CB13-418B-9738-66BF282D7E1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7163A-5C6D-4847-BB4A-A45AC08AAA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67840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4377-A493-470C-80D5-87D3322D4F6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6721-4AA8-4F39-A3A7-51C4F749FF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97487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D174-5765-40CF-9AD8-C0DB6C7C339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3B3FF-BAE6-467C-BA29-BE7B387950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757502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C0F2-835C-4622-A1D1-E6E000EDC51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7A84-45A7-4C7E-90E6-30DE63E8A5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4931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1DCBEA25-C060-4226-953F-0B4AAB1D750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9D09326-707A-4AFE-B046-38DA9846DF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760999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9049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5560-1C51-4B46-BA22-4D6A98C0797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CAF9-B5F2-40B3-AA63-0191E14AC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5002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A42A-6207-409E-95B7-80F174D7D9F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A0328-C250-4905-9765-F1683B32D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5689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3208-3485-4226-AB57-10DBC0BC0C6C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94FC7-ECF3-47F6-BDAF-BC12BBB78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58371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21AD-E2F6-4510-92D5-94778E32B2C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E7082-49CB-401B-8543-24475626F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77327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FE4C-8FF9-4384-B26E-B0D5B9FB6E1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A436-CD45-4E79-9759-4D256B69E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2809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98F-C5F5-49FE-B1E8-674F1B7691B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8408A-00E9-4228-835E-3B5844171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67391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087D-51C6-4DFD-BAA5-E1398963A6C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C3CCD-EE68-4373-8654-0EAFD9200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03789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48AC-49C3-47BD-804A-18803DDEB1EC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7F5EE-B226-4DD8-88A0-B9ACE5BF1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0033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5405-742B-44D5-9760-7E38401E3E74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300AD-DB32-4AA2-AE34-8DF492104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966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3FECF566-C620-4BA3-8419-6709A1F6F9A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1BA85746-0D1C-439B-BBEA-8485CD8D4B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35321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B840-AF24-417C-9FBD-A7C091B1DC43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A6098-C6F4-4B0B-BDAD-EF91DD273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01951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B2EB-C0F3-4855-B698-7DBD0FA7514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DDA0-504C-419C-94C2-FF542D889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6037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3AB943-82D9-4B68-A1ED-6F61AF7C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7C4282-1ECF-46FB-BD09-3F35C0BEC7E3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830603-5FC7-4EA2-B6BF-0BDA6FEC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795C1D-6837-402E-B1F4-77D27BC5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FA47C913-3C1B-4C45-B0E4-A20E32C84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27022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0DDB1E6-3336-4810-8102-DFE8CC54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4ABF2-7FD3-4BDC-B0F5-59DB09009FE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66E69A30-89C8-4957-8C7F-347DE979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2DD84BC-B1C3-40E8-86FE-29D53260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F49B6DF4-FC56-480D-85B3-1B7C0E1DA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97890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746402-0431-4357-8FD7-1727B26C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EB29C0-1E7E-43D7-A08D-382AA1CF111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0A866F-4477-4C76-8127-490A8F4B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69AABC-19F8-41DA-B8D3-12C03425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4D3D9F9D-D82A-4E69-80A8-2B6B08B8B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30566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B1992C-DEA3-4FE1-9E9A-15E4E982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3535C9-5F7A-44E9-8BF9-FEEF8FB5A94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A18201-0B03-479D-B58C-144E5E0B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55C31F-75B9-4112-95E2-F83D94FC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2CA8C127-6644-4F5F-A645-208257928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2124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B56459E-E990-42A0-BE19-1E678390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7644D4-2C76-457B-9099-0F4DC196298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D62E361-030E-498B-B1B2-1719C86F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5158C19-5D39-4CC4-81AB-A40111E2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F005348B-E71F-4221-B20C-DE5E61A24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22344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96F31F-4295-4785-8CE7-D34777FF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4544B2-D7E5-4D2A-9285-6C4C5BA930D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AFF7B8-5497-4997-9AD0-6428CE1F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823E43-2218-49B8-801A-6AE21E2C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1582B6AC-70BE-4BCE-8648-228BE9460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4714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8AFB31-7305-43D1-966B-FCB1F84C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C90252-BA9B-4995-82A1-B692302E9E83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86F554-9758-46ED-BF05-60339971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24D06C-4F29-496A-A5C9-3E1E0345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1FA786EE-1BFF-4E4A-9BE3-58943F169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9686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CD729B-380A-4420-9EBD-A6F8BA5E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B99265-3956-4A4E-BAA8-474BD180C5A2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6CC1-B64F-44EE-8D2D-F7AA5B7D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0E327E-B07F-463B-88FA-B79D4E67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FA22CEF1-3B42-4497-961D-179654B5A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85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B368A60A-6426-445A-A430-8F31EB7ED26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4A58288A-D2D6-4407-BAEE-9D433978D6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08964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A7BC63-4B76-47D9-BB82-8291D197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82B813-5659-481A-91F7-87A054E4B3EC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226027-D7B5-4708-ADFB-177E044D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945571-606E-4FA7-9967-435A3D23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FAB69650-70DE-4D79-936E-5066E0A0F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38797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7C4F01-899B-43CC-AC9A-1227C0BB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F91270-B717-43C3-BAC4-DFEDA2CA317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AE7FCC-D85C-4D9C-9F4B-12D3F31B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290241-03B0-4C96-A9E7-0BEF2C13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A4DAF542-5740-42F4-882F-528EDF3B9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92858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CD5596-7BC7-4044-9720-7DFBACF9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32E25E-42EC-4294-BAC9-FD6EA5B33C9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6483DB-1647-4DE1-B57E-CC5DB09C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AF22D5-FB7D-4A13-A0F7-DFB6EB1C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E6A6B6D7-A220-4911-A0A2-BAC5CF92D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56876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DCF0C4-29F5-4D01-B393-1DD33674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30BCAC-93B6-4160-AE8C-C8227B6EB6B6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6E84D1-CD15-43B0-8303-58A84097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4F833-343D-493D-A16D-3A234967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ADD331F-2433-4E60-BE33-A13E939A0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88528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F2DAC3A0-4FAC-4331-BD45-9AB3624D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98B0F-6A40-40C4-A835-B87A8BC0362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60830C6-2429-4977-8892-6DE8369F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EED0B04-6BCA-4BBC-A254-2D848FE7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80E2715-7B75-4AA0-ABD9-CB6CB2DB5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8869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E338A1-FC46-4C01-BD37-F0CCAB14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4D539-9E34-438E-9FC7-954FA02BBF0C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D3036D-6D1E-454E-BD81-A0DC704D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4122FD-8B80-4575-B15C-9213C7C6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44720C4-913B-48CC-875C-49EEEA53A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0988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B52456-A5FA-4389-90B8-81B8C066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A24CE9-9277-453E-9F35-BFC72FD0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745331-DF50-4B41-855D-AFA9B36F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2F142CF-C411-4253-B575-E28595D33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30260"/>
      </p:ext>
    </p:extLst>
  </p:cSld>
  <p:clrMapOvr>
    <a:masterClrMapping/>
  </p:clrMapOvr>
  <p:transition spd="med">
    <p:fad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3D794A-8D69-40EE-B4F3-3811F141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994C9D-A03F-437E-9B7C-30FF91FC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EB27F0-7E47-47EB-89C3-E84461F0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2C05704-34AE-4793-A6E0-3FE0CA89A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555325"/>
      </p:ext>
    </p:extLst>
  </p:cSld>
  <p:clrMapOvr>
    <a:masterClrMapping/>
  </p:clrMapOvr>
  <p:transition spd="med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96CB9D-5736-46C4-8AA8-DE0CD052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389445-C765-49D3-A738-5FD6672C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4B12F2-B1E4-42B6-86D8-4A6C49B8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788E6AF-5A5F-4A93-8DBE-DC08C0CA6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037530"/>
      </p:ext>
    </p:extLst>
  </p:cSld>
  <p:clrMapOvr>
    <a:masterClrMapping/>
  </p:clrMapOvr>
  <p:transition spd="med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D22BFE-65B8-4159-A7BB-257EAE36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AB0CBEB-51BD-4417-96F9-2A6CBDFB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F82BC8-116C-47EB-BC81-9F46CA54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A6B565C-AB88-4E56-9B26-DF03C9D65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3204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1770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DB05FB6B-A9F6-4A8A-8E6E-3EE69D944FC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F5C0382-FCEE-4E47-ABAA-05ACDE6651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3480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179A8-1E2F-49A0-9418-C108970F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2AD563-A560-4075-9E86-30B90212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8F2D62-D318-4E24-9037-4B7D51C3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3EFFB41-11B0-4D78-987A-011532B50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202438"/>
      </p:ext>
    </p:extLst>
  </p:cSld>
  <p:clrMapOvr>
    <a:masterClrMapping/>
  </p:clrMapOvr>
  <p:transition spd="med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C01E72-5176-44FC-94B4-5A59C6E2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16401B-724D-43E8-B4DF-8D32015A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F4D530-99A4-40E4-B23B-3B784391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D0E73A5-71E3-4986-94A2-238C09682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222548"/>
      </p:ext>
    </p:extLst>
  </p:cSld>
  <p:clrMapOvr>
    <a:masterClrMapping/>
  </p:clrMapOvr>
  <p:transition spd="med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FA7FDC-41D1-4E56-8CC3-19C82F65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183961-4ADC-4454-931E-9753182A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D1EF83-4C5A-4816-A180-4A0EA842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23F2B73-88DB-45D1-B05C-E57E59A2F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940626"/>
      </p:ext>
    </p:extLst>
  </p:cSld>
  <p:clrMapOvr>
    <a:masterClrMapping/>
  </p:clrMapOvr>
  <p:transition spd="med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D51E91-3CCA-495B-985D-0C52C7E9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AB5EF3-3C07-4667-A5E2-F48EA35F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827AF1-6A27-4197-91BA-842AEE8B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D72B1E1-761F-4891-9931-2F71D7542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455641"/>
      </p:ext>
    </p:extLst>
  </p:cSld>
  <p:clrMapOvr>
    <a:masterClrMapping/>
  </p:clrMapOvr>
  <p:transition spd="med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9142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3D5F8A-7D6A-41FA-AD04-92E2A336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CD5A0CF-B1C5-433E-A44F-7AF2D1F259A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D3167B-4804-4A5F-B0F6-82D26B29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72FE6-5630-41FA-ACB6-8ADB95E8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6398033-E645-4C91-901E-1328AE2F9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85912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="" xmlns:a16="http://schemas.microsoft.com/office/drawing/2014/main" id="{C026B743-A183-49AB-87CB-0BC791F7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="" xmlns:a16="http://schemas.microsoft.com/office/drawing/2014/main" id="{2CBBFC3A-1FC0-47F3-AA0A-C9F18072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="" xmlns:a16="http://schemas.microsoft.com/office/drawing/2014/main" id="{5327383E-E8ED-4DF4-8DDB-C1E40CAD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4689C1D-D384-4C65-B39A-B4335D40D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986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8CECFAB-3E0E-4A97-BFB8-795CE218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6F4B81D-BACB-4779-A321-2D5C7856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F1CC459-CFD2-4AC9-AADE-56C94FED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E8AA9-BBCF-47CF-8757-5D0EBDB4C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296914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4D564A-E035-4048-A9B5-5C155FA8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CA0AF-7186-4584-A4FA-F1352F2F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06DDE-8245-48F5-A105-BB9CBBE2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47C8264-3619-4710-BB04-9A9980788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2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="" xmlns:a16="http://schemas.microsoft.com/office/drawing/2014/main" id="{AB41D3D2-E0E6-4ED4-8076-8981D98A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B10835D8-8826-4CE2-865D-6DE031F0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A8D6D9C0-14DE-4005-96E3-70FE7786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6CF97-2EE8-4BD7-9FBB-4A3DFBBD3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60676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89B202B1-5323-4DDF-82EB-DDB06371BEF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BB3E0545-55F1-4DD1-9D0E-B5E9A8E853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2273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="" xmlns:a16="http://schemas.microsoft.com/office/drawing/2014/main" id="{AB41D3D2-E0E6-4ED4-8076-8981D98A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="" xmlns:a16="http://schemas.microsoft.com/office/drawing/2014/main" id="{B10835D8-8826-4CE2-865D-6DE031F0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="" xmlns:a16="http://schemas.microsoft.com/office/drawing/2014/main" id="{A8D6D9C0-14DE-4005-96E3-70FE7786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AAC19-F3B8-4F25-A452-BE4E9861C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268241"/>
      </p:ext>
    </p:extLst>
  </p:cSld>
  <p:clrMapOvr>
    <a:masterClrMapping/>
  </p:clrMapOvr>
  <p:transition spd="med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="" xmlns:a16="http://schemas.microsoft.com/office/drawing/2014/main" id="{AB41D3D2-E0E6-4ED4-8076-8981D98A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="" xmlns:a16="http://schemas.microsoft.com/office/drawing/2014/main" id="{B10835D8-8826-4CE2-865D-6DE031F0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="" xmlns:a16="http://schemas.microsoft.com/office/drawing/2014/main" id="{A8D6D9C0-14DE-4005-96E3-70FE7786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D6960-9549-4501-9A12-92546E334D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098139"/>
      </p:ext>
    </p:extLst>
  </p:cSld>
  <p:clrMapOvr>
    <a:masterClrMapping/>
  </p:clrMapOvr>
  <p:transition spd="med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="" xmlns:a16="http://schemas.microsoft.com/office/drawing/2014/main" id="{AB41D3D2-E0E6-4ED4-8076-8981D98A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="" xmlns:a16="http://schemas.microsoft.com/office/drawing/2014/main" id="{B10835D8-8826-4CE2-865D-6DE031F0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="" xmlns:a16="http://schemas.microsoft.com/office/drawing/2014/main" id="{A8D6D9C0-14DE-4005-96E3-70FE7786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783D-1F91-496F-976A-60E04C3A6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59519"/>
      </p:ext>
    </p:extLst>
  </p:cSld>
  <p:clrMapOvr>
    <a:masterClrMapping/>
  </p:clrMapOvr>
  <p:transition spd="med"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="" xmlns:a16="http://schemas.microsoft.com/office/drawing/2014/main" id="{AB41D3D2-E0E6-4ED4-8076-8981D98A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B10835D8-8826-4CE2-865D-6DE031F0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A8D6D9C0-14DE-4005-96E3-70FE7786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D429A-0B24-4043-BD1B-0A996E263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928881"/>
      </p:ext>
    </p:extLst>
  </p:cSld>
  <p:clrMapOvr>
    <a:masterClrMapping/>
  </p:clrMapOvr>
  <p:transition spd="med"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="" xmlns:a16="http://schemas.microsoft.com/office/drawing/2014/main" id="{7C219942-9A18-4FCB-A361-0A28782FF3F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9F04C8AB-2726-47D6-BF90-5860B45EDB4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5729EBEF-15EA-4FA8-9231-B55E5FA26971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503E38C9-245C-4CCE-AA08-6E4AE62AE58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FC5961C8-231C-4CF1-8900-A0E8B1B7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4652C5D1-0A32-4DE1-8128-5E8056B3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446A997-3A13-4D9A-88C8-95582F89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58A4EB8-392E-414D-8F12-04E3D8AD4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468386"/>
      </p:ext>
    </p:extLst>
  </p:cSld>
  <p:clrMapOvr>
    <a:masterClrMapping/>
  </p:clrMapOvr>
  <p:transition spd="med"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AB41D3D2-E0E6-4ED4-8076-8981D98A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B10835D8-8826-4CE2-865D-6DE031F0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A8D6D9C0-14DE-4005-96E3-70FE7786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B937E-AFC4-4F0F-9FFF-04E103E82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342691"/>
      </p:ext>
    </p:extLst>
  </p:cSld>
  <p:clrMapOvr>
    <a:masterClrMapping/>
  </p:clrMapOvr>
  <p:transition spd="med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AB41D3D2-E0E6-4ED4-8076-8981D98A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B10835D8-8826-4CE2-865D-6DE031F0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A8D6D9C0-14DE-4005-96E3-70FE7786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AC0E-FE41-4E58-B9FD-00590FA46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78343"/>
      </p:ext>
    </p:extLst>
  </p:cSld>
  <p:clrMapOvr>
    <a:masterClrMapping/>
  </p:clrMapOvr>
  <p:transition spd="med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63575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635750" cy="3700462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991625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FD75-5373-4F6A-9D25-E506E18A322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21901-0186-4143-B268-68655D785C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8372937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94AEEA-3B25-4982-9325-A74279C54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0ACE-F99D-4C83-86CB-12F8254C4CC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9FCE4B-FD2F-445A-8B59-8A82B863B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1B751D-E0EB-448A-BCDD-43CCD2123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CAD9-3B3C-4679-8300-464FC79993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424933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066C0D87-41AA-4C69-B6CF-F7A3DEF8443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78A0CEB-A111-4481-89F8-6FB5DF2097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44179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70C4-858D-4324-B65F-E94BF173EDF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63C97-E609-415C-89F9-AFA8D98A4D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200608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8D8B-FE81-4CD2-BB3C-3D97FAA2E8B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267DE-71A2-48A3-8B3C-5E6D1D9629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2849789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7A03-B646-4FC1-8ED5-04FB4BB8E26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AAB7F-12C8-492D-AEB7-46293C0623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828034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75C1-A1BA-453E-A609-84FA9E61850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FD653-E3A8-4FA4-998A-CFB29C9396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222781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3773-5668-4F90-B332-76F0BDE2243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4C0A9-DB9A-4989-9C8D-B834245C16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8451372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D9F61-9888-48E0-AA1A-9BFEC3FCBCD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0B7C3-5ADA-43E1-82B0-BEFA33831C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185900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62A1-7123-4269-9DC9-539D5EE3506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6DA0A-726D-4BD0-B634-E2F7D889AA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2722306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13F7-08A5-429F-A0A5-55E93918198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E4CE7-2F6F-476A-BD35-0ACB382706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9138216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85F0C-DDC0-4C27-BDE9-2D279657CA5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EB91A-280A-41A1-A9FA-B6FA386D9F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41177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936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FBCD9859-8B3B-48DB-A085-67D182847B1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EE52D913-3DE5-404D-A78B-606BD7712D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399463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46459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45343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161966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05288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03237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67253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560808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502501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830360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8708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17AA385-E09C-464B-9090-64E6E32E9A7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C23512B-842C-4574-83C2-40B028E589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54042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18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18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14574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11039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3375"/>
            <a:ext cx="7772400" cy="5183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83130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85284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345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800" b="1" cap="all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298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BB2C81-93A3-4451-B9BB-5833F9C5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ECF2C2-6F2E-4C96-8EB9-19D9545D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071DB1-2486-4A89-95BC-DE883EC2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F4302200-C485-4752-B58E-6A33F1EA5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284565"/>
      </p:ext>
    </p:extLst>
  </p:cSld>
  <p:clrMapOvr>
    <a:masterClrMapping/>
  </p:clrMapOvr>
  <p:transition spd="med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BD07C17-CA1B-45F7-8B34-F8ED3CA8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5EF8B91-59C7-4C18-BA1F-1A9BB5D7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223FE09-EE45-4735-B504-3349A1F8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CA5F5B12-D0CD-4662-8B61-AEACB9CF2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839"/>
      </p:ext>
    </p:extLst>
  </p:cSld>
  <p:clrMapOvr>
    <a:masterClrMapping/>
  </p:clrMapOvr>
  <p:transition spd="med">
    <p:fad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8841F09-CAD2-4BDD-A7DC-BE95B9D3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E98383-FAD8-44F9-BB96-7D01A07C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2C06FF-2839-4CCC-B524-53A1E6EB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0781C913-0357-48BF-B8DB-E4F140991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018397"/>
      </p:ext>
    </p:extLst>
  </p:cSld>
  <p:clrMapOvr>
    <a:masterClrMapping/>
  </p:clrMapOvr>
  <p:transition spd="med"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2A80597-A82C-465E-8E57-D930751A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B9E999E-AF8F-4DED-B3DB-B798152D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9190F5-6512-44EC-8319-8F140B02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1F540F94-E7D4-4294-86B4-AD0D513EA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52308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3BB1ACD4-96F1-4B09-9AF0-778BDE0A3D9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0C3BF8C-D17F-4BC2-BE35-D046CA240F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305371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2C0ABC-7509-4030-AB4B-4A09531E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6731E1-DB1A-4D25-B67E-7EAF5E07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24ADD6-ED3B-4DC9-931C-1DAD789D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484B7213-A3E1-4547-B8A0-E833FE52B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393645"/>
      </p:ext>
    </p:extLst>
  </p:cSld>
  <p:clrMapOvr>
    <a:masterClrMapping/>
  </p:clrMapOvr>
  <p:transition spd="med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768C9D-FCAB-4B30-9C45-DF0419B3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B99EF1-241A-4C0C-B8FC-6F648EE3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A02B1F-ED82-4F88-8820-B2E9A9B7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A9E0B268-FF85-437C-BAA5-8CCEDA556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470279"/>
      </p:ext>
    </p:extLst>
  </p:cSld>
  <p:clrMapOvr>
    <a:masterClrMapping/>
  </p:clrMapOvr>
  <p:transition spd="med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0DF10B-9B5C-45AA-90CF-A2F9574F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C69916-FDC6-4D9B-86C9-D2914877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3804C-37CA-41C8-8016-4FE88672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3878DFF4-C13D-4430-B030-E9CA3013A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70630"/>
      </p:ext>
    </p:extLst>
  </p:cSld>
  <p:clrMapOvr>
    <a:masterClrMapping/>
  </p:clrMapOvr>
  <p:transition spd="med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6E26E4-906B-4B25-B9A3-2980D542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3BE653-858B-49F9-8629-6C7C70BE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67F1C7-2341-441C-8286-8FF32FDC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CA8C09B6-FCCA-4566-A795-5C2A21F65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676109"/>
      </p:ext>
    </p:extLst>
  </p:cSld>
  <p:clrMapOvr>
    <a:masterClrMapping/>
  </p:clrMapOvr>
  <p:transition spd="med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6A76AC-8B3A-4B2A-A098-591285A3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E452A-0756-4423-8D57-EA5E91E7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E15C4E-1077-404D-B3FC-5F1D3990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0FF5F0DA-0B3D-4890-AF82-FB587608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9428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FBF7EF-E9A1-419F-933C-4D305C70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1BDD2C-BFCA-4D3D-A72A-B0A260E2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27031-6C5C-4AC5-AE4D-85C31A58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4F6F313F-376C-4C64-AB97-251C2ED6F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0834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7B92C-377D-4EF5-A9D7-E326B178EB8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01DB6-25C3-455C-8E49-2F32A532A1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278499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EC7444-9967-410A-B067-9CBF939FD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9CE5-1290-4FE0-9FFB-1F523F9484D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C5AC64-3D5B-4D1C-A547-A0E9EE41D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A98574-3436-4A18-B45E-09B329734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1F5B-4D2F-4822-80E6-43D9572A7C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493064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3D9A-BFF5-4CF1-B02C-4C208DCDF8E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1DF80-FE42-4C96-B88E-F9FD226FC7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0654342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4877-A103-4188-BB3B-CCE790F9BDE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C93B4-351E-45A3-B16C-CC897502FF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0685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859FEAE8-B4AD-4A85-9566-4BB99BCA583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694534F-D36B-4C73-BB67-3855277F20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4686844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B9DB-0743-4BB0-A5E6-455D956A664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54FC9-DDC3-4379-A0DF-543FD96C3B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582455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B169-D186-4C50-9060-05A4E0608A0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E7844-4C52-4C3D-B683-E6D4306129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867314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41976-5D26-45EC-B64F-B0C927CC4E7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D22FE-8ED1-4BE2-8513-E6312E4930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699918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1CD8-A3D1-4346-BD44-B2DC51E7BCB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E89FE-0E9E-41B7-9818-658B8696EE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4957670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4358-3C65-4095-9E53-8407BC98BE0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367BB-6C2B-4957-A163-E005AA556C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0429376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5839-D9BC-4992-BDBA-154E8E9E0AB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0915-B33B-4C8B-96AC-103B37E8F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1780455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D5F64-C4A5-4E7C-8D63-11A1F0C9020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78462-9094-4F00-87C0-2023B38078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085838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09091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94360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816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BF93B63-7FAD-41EB-BE35-FD7B53BF44F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AA60ED8-606A-4F1A-91E0-1C167C5DAB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293184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709503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033245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4167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2036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58252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794076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20415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62288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18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18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65008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0257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425"/>
            <a:ext cx="23558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CCB87F-0D49-4D66-AAB8-CC2B3DBA11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7825631"/>
      </p:ext>
    </p:extLst>
  </p:cSld>
  <p:clrMapOvr>
    <a:masterClrMapping/>
  </p:clrMapOvr>
  <p:transition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3375"/>
            <a:ext cx="7772400" cy="5183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64145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7607-AF51-4203-ABE4-09F969056FD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3769A-8EBC-4C41-806B-5B34281249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58856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EBE8D90-32D9-47CD-8AEE-A4E536AB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AC2D-B2D5-4605-AE23-6394F04ACFF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ADFFF80-A817-4C62-8F3E-B19B716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6A2783E-69FB-47EA-B256-23D08DFB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FAC58-DA13-4DFE-88B2-B199A96C7A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29865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D2B0-2249-47D5-B268-E2C74C0B91F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FB771-BCB7-433A-B1D3-2C3E5F76BF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2056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373A-9A1E-4199-B532-32E9D6FE47D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76D2-3348-46C4-99BD-6780AC0856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93763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12E6-88C2-43BE-91C3-B6E712710AF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69869-9A10-489C-801C-8A6B977197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01992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EBEC-CD17-45A1-81F8-DB613A15C4A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1D55C-6FAD-4446-9DBF-9804134D36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489203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1686-3C9C-4782-A40C-14A5D80B44D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739C8-8016-42FA-B430-0E07C3F4D8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619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1527-F8BD-461A-88FA-FDC13EED6B2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2815-DE02-4AF0-B3BC-CA72E11586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318261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2409-6B75-4B4F-A9B7-1B637D3C0C3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16AE1-CEE4-4D31-82AC-4528035ADC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3903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425"/>
            <a:ext cx="23558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9144A4-A1E4-4DF9-98F6-B29CE94D73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8418664"/>
      </p:ext>
    </p:extLst>
  </p:cSld>
  <p:clrMapOvr>
    <a:masterClrMapping/>
  </p:clrMapOvr>
  <p:transition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78AE-45CA-454B-ABF2-1BF32B23D2C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A3DD-43BF-4AE2-A52D-5D8F6F48AD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56977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4374-9413-4FC8-9560-401EE8825FE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BF160-2EEF-4C05-81AD-42C01E4411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46874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5308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EC05-CC6E-4F65-BF08-AF12F725333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53202-D222-40E5-9B39-B48050DF4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80348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6F2A-1021-4437-A404-DAA155754BD2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1CD9-1262-49D6-9B7E-0A82563E8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0405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28D7-D5F4-4226-A00F-D4CE6FFEA888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1CD56-C0FF-4361-BD2F-A3852A0B3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1476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8868-933B-4285-B196-03A8ED3E595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149B-FFAF-4DC4-A52E-C8BA8154E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94971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767B-0276-4DFC-BA56-26811A8CB9B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3A479-C8DA-46DF-84D2-04BDC1AE1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51393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D104-4E45-4E4A-A86F-61E68CFD2023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F6397-0D7B-46BE-A6EE-D263D4ED4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41198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AAC1-D20A-4A74-9E34-2E0ED8BFFC5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0B930-787D-48D8-874F-C2E52301A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7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7821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99B1-AE08-476D-9D01-6AB3E866A2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1214004"/>
      </p:ext>
    </p:extLst>
  </p:cSld>
  <p:clrMapOvr>
    <a:masterClrMapping/>
  </p:clrMapOvr>
  <p:transition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E424-B800-4A76-A1B3-7A93DD8F3682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3F971-DB6A-4B1F-9097-CCB42E7FC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7596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B9E0-82DB-4428-853C-E0AF4C3B156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DE741-B1AB-4AB4-8347-938D66C94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12480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979D-05DA-457D-8B6B-8DC6C2ABDC82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8EEC5-0220-4D21-8023-1527EC19B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335986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1641-B274-4226-93AC-F2E6246A962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24B1B-2F92-4F02-8519-933947325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4425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5166DC-9325-43E8-914A-647269AE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70554-D9AA-40F2-86C7-FD8500A5538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B6D77D-DA28-487C-ABEB-D4D4B4D1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640F59-6CDF-4086-830F-6B62493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DDE4B11D-44D0-44D8-B53B-D3A5AF971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28062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5547DF55-4D37-4E48-9323-B69A3C8A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89715-7DB7-40A7-B5B5-4CB5FF6E74F3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7768807-4074-43DE-9E5E-C2337049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7B7BDAD-740A-4DEC-BBE6-D47FF828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9004164A-A9AD-4540-8144-42054F521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5923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5DD25F-2049-4B77-8CA9-4736B9EF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C55B9F-7241-4325-86E0-CA59AFC1EA07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385798-DD85-4129-9630-C4FD7BA9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D2A9E1-56D7-47EA-AEBB-74E2BE30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DBB6C8C0-B492-4B2F-872F-8FE923D22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669893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90A5EE-5358-4299-ACBF-25D62E4E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420B1A-2FAC-483C-868D-559EA5B3194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3929DA-F7DA-4D81-A797-8E128050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871FB5-C59B-4C46-BE97-2AD57A5A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040D1ED2-54FC-42D5-9FC8-7860D18FD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63511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101A1AE-AD27-42B7-9D8B-1A38E9FD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03B4AE-1F2E-4B5F-BA21-CC75ACAA750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FB7E1D-F220-4903-A67D-CEB80871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7B9A557-CB0B-4A5C-8A6C-032EEBB2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69A64577-7772-41E2-865F-388FFF5E6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5440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EBD4A6F-5482-4BE3-832C-97691482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278D5F-23C0-4527-9075-289485F18AE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2245E5-38D7-46E2-8358-B2199DD5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724F132-A30A-43A1-9DD8-80FF610F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6573B6E4-8392-4726-B416-143CFC5B6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752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BE313-04A8-4E19-AF29-97AB2BFD4E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957533"/>
      </p:ext>
    </p:extLst>
  </p:cSld>
  <p:clrMapOvr>
    <a:masterClrMapping/>
  </p:clrMapOvr>
  <p:transition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4068D0-657D-4121-83C6-CBD3931F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AD48A0-59B2-4CF6-B670-8B1EE523138F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A6C4F22-860A-41D9-834E-061B5109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53B8F9-ED81-4B0D-A2FD-60B36C9F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FCACB373-4AE2-4E2A-852B-D6699EF67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2867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FE2FA0-EFD6-4FAB-9E3A-299C2B74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35E4C5-0BF9-4406-9FC3-D6D512BDF86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A94F9D-0E71-4431-8755-746479F3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429ABD-D32A-4BAD-8478-ACEB0B84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E91DA979-9F32-4BB9-A23E-92D471E36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70503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C73A79-60D4-43E5-A01A-0FFD7BD5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AA7D0D-3331-43C5-80D2-D39E76D1F767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4EA3-023A-496D-BD09-03C8EBAD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1F7E26-DB37-419F-A3DE-725FB966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38D7E14D-4D5C-45D0-B1ED-B14D23341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036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40275B-0231-439A-AF09-DF3272AF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7E6EAF-CAA2-4D65-A1CB-53D77AD3989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A4E497-16FB-4C29-887C-98BCFB4D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4DD8F6-A990-468E-9D8C-EF6E5A6F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D4CAF7D3-B52B-4F58-842D-5B57CDE82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3178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72D746-E4DD-424C-A223-805E1CF2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77C358-7595-478B-88B6-477CAAF29B3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401220-467E-4369-9A23-567DD6AF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B399FC-F6AB-4F1E-8BD1-546AF974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fld id="{7E7AC4BF-F48C-41FD-96F7-85C88E3F5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79114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9983F5-EF86-4845-8FE4-CAFD22D2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E6E1FB-E21B-4269-8849-C4AB968CEAD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12FCAA-50A1-4F36-8DFC-73D873D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55B375-B70E-4E91-B4DC-4541E237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62434FE-6C08-4616-B869-2B8F7B326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32373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C6769EE2-64B2-4063-93B0-8B2AC98C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73DB0-62E7-410A-B514-3E6EAFC9F53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6449945-BC66-4D9C-957A-78F2B304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0AC9280-76BE-4E32-B9CA-56FA116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BA5973C-F9EB-4D2F-89EC-1E3F1A1D4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47898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B9859C-0A76-4DBC-B461-40564CFC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0095B-578D-4217-910A-D5A92077644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09018-C0E7-4A68-AC0E-41601E39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398335-9447-4F14-BBD8-D6765D18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8C8268B-3FCC-4456-BADE-C6A00C63F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427517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2EC641-19DB-4DDD-9E1D-22C8C684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83598C-5850-4721-9292-111975DA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0AEDF9-0689-4A1B-AEBA-75F1DA4C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88D3B2E-39F7-4AC6-A636-336A6055F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22860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FCBFF41-FC90-48BE-83BC-CBD25017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7B0EC60-CBC9-4F9A-871E-077DA4D3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91E9D5A-874F-42B2-90B0-657795E5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0D3B3ED-F4D4-4362-A66B-48319141A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25364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20DBD1-228B-4F6A-94BD-753A751FC6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529242"/>
      </p:ext>
    </p:extLst>
  </p:cSld>
  <p:clrMapOvr>
    <a:masterClrMapping/>
  </p:clrMapOvr>
  <p:transition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BD59B5E-100B-4FB8-9644-745FFC35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E1F0D2-6304-4953-A33A-C39854DB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EDEFD3-870C-40D4-9455-7E8FE324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C7A6CF3-D04B-4F87-9E23-5DDDFFD5A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06497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4C2DC91-0D0C-4F1C-AF77-8290CA24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35347A-E476-4979-A5E3-406E025E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B949BE-96E3-410F-B067-88B7FC67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D9196E2-D5A6-44F6-BD66-08C8C861D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61801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1B5030-4B16-4207-A88F-D0C5DC59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E4546E-578F-4B4F-BFC7-81220741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E60949-F90A-48B8-9BA4-41B372FC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5B44D05-C849-4DE9-8227-76ABC74E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152571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4A5BA-CFC1-4AE9-B1DD-CC614B00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585184-F3CE-4490-BC8A-0AE0EDEC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00C74A-D05B-4420-A454-AF82E1E2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C6A9249-E197-4791-8A08-637205860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856154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86AFE7-D3EB-4795-8FEF-309C1082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EC3018-7DD6-47BB-B204-EB8FD9DD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C315B6-C49D-434F-945E-DEC0D9FC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B018E19-2FDC-41F4-8648-85A824BD3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177302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12DB7F-C94A-4FF3-8B99-FB4297A5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86FA11-5F2A-48F7-A20B-95071C2C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D66EC4-E2B8-4501-A386-9D374B79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FFFADBA-FE55-41F5-BF04-8A149FC32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50094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4187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BBAE4E-19F6-4EFB-9306-A164CAE5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F6CE36-8966-4D68-B2D0-9DDD8E0FE93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222A79-FCB5-4606-841B-59EAD7F1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542087-E806-487A-932E-EED20D36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BAC3E3AE-1720-45F0-BC9E-A768810AA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8489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7772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34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425"/>
            <a:ext cx="23558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1D19B9-0487-464E-90C4-02958C9C6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3907170"/>
      </p:ext>
    </p:extLst>
  </p:cSld>
  <p:clrMapOvr>
    <a:masterClrMapping/>
  </p:clrMapOvr>
  <p:transition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800" b="1" cap="all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435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E5D5EA-3186-4FB6-8CEA-70CE0D9F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6F79B9-B63C-43C4-BD7D-669527A974F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60A611-5CB7-4C46-BFFE-BCFBB50A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98164-6946-43C2-B989-CDF58E6C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505C8ABD-5985-4997-A1B9-0ECD2B520F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15595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C5A947A-99E8-4979-BF28-FE87FAAF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67E783-23E9-4760-9509-51210CA0E45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DCD543-8175-46AE-8CB6-304C0BB8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78180B7-3BCD-46FB-AFC4-C32660D1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37CEBA6F-7338-4B72-9624-16CD3699B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9321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045EA8-7A91-4A65-AC68-56EDE418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A2BD3C-02EB-4405-A8D1-0BD5538AAF3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4CE6D6-74CB-4A48-B66A-8AFAA59E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6F66C4-AA95-401F-BABC-85F7762B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E26BC271-6729-450E-94FC-12AB92C96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7401538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A7C7E3C-9DBD-4693-9A8A-7C7F6B3A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3905DA-21D3-407B-88CC-6844E6354D9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12920C-7ED3-46F9-88BF-CA923672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03CD0A-7E98-4D79-AC28-B698FDC6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305FE95A-C48C-4519-B8D0-E3694682FB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711584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AF7CB5-37E9-444C-BEEB-C15D85C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2FAA22-1DF6-4A22-B2C7-9F38B6666CA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991BE8-7B78-4BE9-9244-991EB392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11C67-A29E-4FA6-8D76-A45410E7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3AD2B523-1415-44C5-94F5-9F70968F4F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407258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D477D9-F147-412F-AC48-467736CB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99F43F-4D5D-40F8-B7FC-7B47DDF4369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7A86F4-2AF1-4158-871B-1701A788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BC1172-C2EC-4533-93B8-F9C1E514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E2FEA24E-970C-4964-BB77-C4BA7969FF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610341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BF1F20-6D8C-4ED9-B044-C3EB81B6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439308-48D0-4D50-8E90-89BECC791A0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30593C-1CAE-48B2-8126-2CE05052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D2AFB0-9D4D-4928-9DB1-56B49304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335F82BD-7AE3-49B3-BD8D-93D123774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244521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30F44B-FD20-40C1-A975-B68A9D28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EBD4B0-D7C4-42DF-B64F-651B65B1E0A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5C664-BB24-452C-9D9A-ACEF6E98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8C4C1D-A549-49AA-9540-422375B8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6378576-8EBE-46FA-B3E4-12B795DD1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0101528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38EB99-2451-47C3-BE10-38D0312F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C4994F-29E3-4C9F-B3FC-80DFC158B38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52FE13-997D-4E3F-AE72-57AB32F6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7DD6AD-6C0A-4AB2-AC9F-B65880E5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EE81A9EB-EB93-4965-BC71-8F128DFE0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988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4E562-1B98-496A-97E0-6C872890B1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674670"/>
      </p:ext>
    </p:extLst>
  </p:cSld>
  <p:clrMapOvr>
    <a:masterClrMapping/>
  </p:clrMapOvr>
  <p:transition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944AD4-1D8C-4AF4-A1BE-CFEC86AF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D66697-13EA-482C-A27F-6C0B913B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A700D8-A2B8-4DDF-B43D-77F55D4C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64511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635750" cy="850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635750" cy="370046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657815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03AE-518B-4B75-816B-35BCAEE6401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4E663-1D53-4267-93E9-A70AEFC3C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432424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570752-889D-4AB0-B523-FE8BDE8EA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CF0B-8037-4915-BE1C-77C46DEC209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D95F11-76DC-4752-A42A-B13D80EA3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7C0013-2AF2-4C3B-8CBB-A71313C62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0844-3350-47E9-AC23-4D12B0325B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366918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B094-01F2-483F-AF2A-0E63EE495B5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22D6-8C44-434A-8C1D-8FF9E1C880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603305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EA38-F89F-41E4-A20E-77EC1600C90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2BA97-F06A-4B6B-929E-09779EA98C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580387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8569-5BA9-41B6-8A22-79AF288FF8D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60CE-08ED-4AB7-B1E5-DCB6496BD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5377938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2A8F-982C-48D3-A5D8-7C9E7B8AA00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10E60-6D39-4C07-AA52-316085F341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43870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0525-579B-4D52-A6DA-F5466318904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E86C9-75B4-4FD8-BE16-A570E94E62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189391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D03AB-30DC-4790-8F56-35419B56658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C5838-4D21-4E53-9D10-D225485865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13528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109B-29C6-4948-A996-B393ABBF1F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079236"/>
      </p:ext>
    </p:extLst>
  </p:cSld>
  <p:clrMapOvr>
    <a:masterClrMapping/>
  </p:clrMapOvr>
  <p:transition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A8E96-BE94-4EDB-9384-6F6A95E5EF6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8A9D5-3E13-4D27-A788-10F7E026D0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646972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EFAC-4771-4768-834A-77A1EF12587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1A676-F2CD-4D63-8F46-BCE86AF748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0577502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0471-3F36-451A-8AAA-89024D87294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B2A40-5CBF-491B-AEB3-FA0F61EA7C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269112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95206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20452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72107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394525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1296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82897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898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BA88-4DA6-4489-951C-24646D5DFA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7333379"/>
      </p:ext>
    </p:extLst>
  </p:cSld>
  <p:clrMapOvr>
    <a:masterClrMapping/>
  </p:clrMapOvr>
  <p:transition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359391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892361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026774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91365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18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18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06655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11100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3375"/>
            <a:ext cx="7772400" cy="5183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70405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2EE6-486A-4A58-BC17-98350B5FF0E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E9BC7-1A29-4E8C-8FE1-F0D01F675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73255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 t="7143" r="1346" b="47858"/>
          <a:stretch>
            <a:fillRect/>
          </a:stretch>
        </p:blipFill>
        <p:spPr bwMode="auto">
          <a:xfrm>
            <a:off x="7912100" y="188913"/>
            <a:ext cx="123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87C7987-3335-480F-AAA1-DB122138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4B9-4649-4A98-A40D-EE3E043E975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9B92E94-4212-4D8B-A0BB-EC09F9E0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83625F4-4F80-4785-AC22-B6852469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4F442-B1EB-42BA-B71A-EA35658BD0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3157841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A4B5-908B-4D18-B207-BB3F677E6EC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F71A2-168B-4670-893E-0E165C7897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5834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5C42-1809-4352-9D02-63626D63EA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8756118"/>
      </p:ext>
    </p:extLst>
  </p:cSld>
  <p:clrMapOvr>
    <a:masterClrMapping/>
  </p:clrMapOvr>
  <p:transition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9129-AB8F-4A0F-9B3F-AA08FE32B20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ECDC9-83CB-474A-9DE8-E4658651A8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7606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9043-F6F5-418B-9BDF-1EF9AB45C40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CB14-BB8A-4DAA-B5BA-D8EF2F91BE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812885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835C-D103-4140-995B-B37E9F4D0BB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A5B72-A284-4CF4-9CDB-8AA491F38B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518339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8300-5095-4B36-8643-2026FBF15A4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E1E60-7C6E-4F6D-BCE7-A9F052AE46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975432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792B-660B-450E-890F-E7E82EA304E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C611-409A-452C-8362-1AA6B53AED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47029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8319-AFD5-4B24-BECD-075BE4D1202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FC358-8D1A-4050-8AE3-D75B666D20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17460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658B-35F0-4FBD-AB33-BEC230093C9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B915F-DCEF-492B-8044-25FDC8E1ED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369675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56D5-21F4-4E24-8E0B-E17A3A0A3B4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8F052-B6A8-4EF0-8BD0-FB112CA61B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6322156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3292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B46D-4E57-4D31-987D-DD35FE3E14E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B2079-F6B4-4413-8D1A-C6BAFFDED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14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36D4-BB7A-4235-86F7-23CC7E603A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2563047"/>
      </p:ext>
    </p:extLst>
  </p:cSld>
  <p:clrMapOvr>
    <a:masterClrMapping/>
  </p:clrMapOvr>
  <p:transition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B0CD-5687-4198-AA88-B4E30D2E46A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6E286-A7CE-4C9C-A78A-C1EE819D2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58512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4A69-CA4A-4CED-AC1C-8F4DBDD02F53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948B6-8286-419B-9E7D-A861A5706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12670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B43B-36AF-4525-B849-3199F8AF179B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CA33B-F3FE-4BFA-98CC-80F961EBA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77875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5885-3D66-4918-939A-5DDB7478CD5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C2A5-2666-4480-B651-E3071518B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667887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FFD2-B842-42F4-83F1-3EF8D796EF6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02CF1-49B0-4C83-92B6-9F2C96A70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946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3EE0-A99A-4590-974B-D040FF92F26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FAF73-EE88-4778-BBBB-A9F69F8F1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936830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DCE5-586C-4028-89C7-3CE130F27BE7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28FC-2711-4844-9A98-9637F82A6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81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337D-1730-4D77-96F5-03260D0999A8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E0B4F-EBF7-467E-A4E2-8152C1A92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8425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ED04-FF71-49C4-9AC1-16B74B1C44C7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2FA8D-2607-4375-BC0B-83A490183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3664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FEAC-193D-4218-A770-44F23956F1E6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4820-8B0F-40F7-9E3B-EF692BD82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971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800" b="1" cap="all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6785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31E2EC-948F-4E8D-A6A1-EDBE2AD8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3837B1-F68E-4037-9DF7-42934F5584BF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0C91FB-EC35-4AF3-9EC4-43B3F903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C5D18E-15FB-41D3-8C33-485FF082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EEC3F3F-A19C-4BC7-8941-3A08124F5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59645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A830419-826B-4DCE-8CBA-18D2B1A1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35CF7-38BB-4C26-A926-970B1B2B4F76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3B0527B-FBFF-4954-8DF9-56307025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0D49230-27D2-409D-8BE1-608DA97D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695ADA8-950E-415E-82F0-55FD81DBF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851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684E2A-0A14-4C40-A7C9-27F485D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AF7C23-3F3C-4FB0-B22A-7082671BDA6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BDE55D-B5D7-4DB4-9A5B-4CDCDCBC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F3AF6C-D3FA-42BC-9597-EAFDD523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9274737-ADCB-46B6-BB1E-23DE79F68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79636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C9CA8E-B1EE-4DBE-AD30-A706215F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5036E-2176-4FCA-9054-59D160601B4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3CD43F-B4A7-4948-8787-811CB5E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0C2FC5-BDF8-46AC-A597-D768949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39CAE80-32DF-4245-A028-6707DF15F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710092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0460977-F8C6-4EE0-9C90-396A904F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6E3ED-BE19-4777-8B8A-B0CAEF1038EF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F1BEAD-FBD6-4A0B-8814-6F1A8716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518A7A2-0B01-4F59-86C2-ED018645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A91697A-AB05-4C42-A919-FAFDB6324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77533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822A83-4D1C-45AF-87D3-E2A7F9D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7DC1B-AC55-4024-84C0-AE41A70B6888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2616C3-DE91-4DF7-B464-B5A43590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24603C-2855-4D28-A539-9474F183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BAA9FBB-89DD-454D-93A1-6D7D38BA0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3537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0D4CBD-E08A-4077-B701-E3886D92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4768E7-18EA-4A58-AE01-AB936F468D2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DF5D37-92E5-43A7-9803-961A8F0C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FDE77F-72C8-47DA-A7DE-E766DC30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FF1514B-8022-46F2-8295-98A9A0DE9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024676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EB1AE4-1DC2-4D31-A364-B516488E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9231D-179D-4B37-9361-E2BC7884D638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3F3E60-EDD1-478A-80D8-210E0D10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FCA966-7586-469F-819A-74B8D222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C41F7A2-73C4-483E-8BF3-493A2E831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723026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8268DB-0ADA-4938-B52B-BAD7117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76650-5E3D-4313-96D2-D45659640311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E1E2B0-C70D-48E6-9A66-137879C8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793501-7AF9-4F69-B6B7-C7F174FC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6BD1F98-9E27-4C80-A30E-E59B80E54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04209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636C76-9A17-4357-9DE6-D65C749D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0F203-D351-43BB-9FB2-3AEF6CF91323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85627-F542-42EE-BCA8-02E333B3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8ACF5D-0C5C-4587-9C35-517BF2CD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CE50163-BE51-4638-926C-EC4B59B06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61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0760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0194D86-5A35-4140-8221-A1565A6AF1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208488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D2BB92-F9CB-49DC-B15B-981664F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D72019-4DDA-490B-B586-DD88EF852CF2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75B39-5013-417C-8648-B7B5E051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16D938-0614-4475-96D9-21CE2367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07B1B05-6EC1-4166-ADC2-F74FAB713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236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985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71F16B5-0AC8-4ABA-96DF-332AA570F0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709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86D50A-D42B-44A7-B278-10B1C8EEF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23847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3BFAA46-3513-48E3-9B30-B8FDC25820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195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FE33BBC-CF50-453A-BD10-B91BFE3703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622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9FD0-C7AF-4804-90DF-A92E86E4F5E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EB44-9E6A-4E3B-B2A6-399894CC7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2106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032F-B57C-417E-A3F6-C70BDBB9BAC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940F-B684-440A-9FFA-41A797EE24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784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5BBE-A52A-4D87-927E-69AEDF2ED5E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CEEA-8AE5-49E0-A3B0-FA9A5822B5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041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EF1-28FE-40A3-B471-0AF3C9456CB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C2B7-C3C1-4D83-9148-B6316A6BF8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830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40901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46C6-B68C-404C-902F-1F9B17AB84A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6FBD-46F9-475E-9F9D-CF1BBD90B9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634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203E-8E1F-4414-BC1B-564686410A3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7DB-0878-4EF3-B9D9-B0B2599AA3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14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4808-6EB2-442E-AFBE-7EADBACD3A4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6269-ABA5-45EA-8892-6F7BD0F715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1162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F48D-5A4E-46F1-B6D2-367B4E3A05E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DEA7-7A27-4F28-9E19-FAC3D1A180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047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6BA4-4C0D-4DFE-BF6A-91740F3BDBC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417-624E-44EC-BAD9-5FBA485782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05112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3279-609A-4CA4-B0AD-876260C98FB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9823-CD4B-4915-8571-059BD8C4F2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5645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99AF-F62A-4CEF-9549-AE1E64AD997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7E3E-F95B-4C99-9AED-CFAF7BBB75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45057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0244575B-BC63-405B-8716-124F9E362181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0EFB642C-CCA8-475E-B448-5460388D53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434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BA83426C-13DE-4792-8A6F-93D23C29C777}" type="datetimeFigureOut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3F0D1F2-1159-4DBC-9330-1F8148F445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1456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28D1AE21-5BAF-4CD1-9EBB-EA612366337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6403A5D-C1E3-4185-AE4D-7E6341B68A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48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261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B4435D40-09D9-4D13-B0D4-6958D3DD7AF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EDCBA024-32FC-4276-B22E-5AFDE785ED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424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1302647E-E7DF-48D1-A5F1-417A3314AF9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5DB3B010-19A1-4A28-92E0-10F56BFB94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43713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E75483DA-0C16-4A1F-82B4-55CED142023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03FDD6F4-A24D-44FF-872C-38B61F5ED3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7028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15350066-E6C7-4255-BA00-BA9A9432050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B5B87ADE-6DE3-4EE6-8285-916BD5D3FD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7797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95288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EC2529B9-B973-47F1-88DC-BFA5BAB0EA7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41A8217-29C2-4AFE-A8DF-0EB3BA3291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0812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06DA14F-F077-44E1-A9A2-3F8D503B067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DF2DCA3-6A3F-4FE6-B202-9E02BB9BEA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9415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6D51360E-CFE2-4198-8589-76A761A62E1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66993D09-5AC4-4455-A7A9-2C06DA5066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05146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85B080E8-4AEF-45F7-92A4-9A741A2DC5D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2E85D77-ED0A-4B37-A804-0947A49E60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3902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C68CC903-6907-4FBE-900E-5B79E4B1748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7BF76E89-183F-4362-AFCF-A632A9EF96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4561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767908D9-6F02-45AA-AAD9-A8BF4A34D84F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77504E2-0EAC-4BBC-975C-52CEA69330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6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65274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9719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7005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12610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7280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6839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3465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51819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8518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0139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414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0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6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89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5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31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7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image" Target="../media/image10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7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image" Target="../media/image6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image" Target="../media/image17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39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image" Target="../media/image10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Relationship Id="rId14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5.xml"/><Relationship Id="rId13" Type="http://schemas.openxmlformats.org/officeDocument/2006/relationships/slideLayout" Target="../slideLayouts/slideLayout480.xml"/><Relationship Id="rId3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74.xml"/><Relationship Id="rId12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69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468.xml"/><Relationship Id="rId6" Type="http://schemas.openxmlformats.org/officeDocument/2006/relationships/slideLayout" Target="../slideLayouts/slideLayout473.xml"/><Relationship Id="rId11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2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1.xml"/><Relationship Id="rId9" Type="http://schemas.openxmlformats.org/officeDocument/2006/relationships/slideLayout" Target="../slideLayouts/slideLayout476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Relationship Id="rId14" Type="http://schemas.openxmlformats.org/officeDocument/2006/relationships/image" Target="../media/image6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Relationship Id="rId14" Type="http://schemas.openxmlformats.org/officeDocument/2006/relationships/image" Target="../media/image17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2.xml"/><Relationship Id="rId13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21.xml"/><Relationship Id="rId12" Type="http://schemas.openxmlformats.org/officeDocument/2006/relationships/slideLayout" Target="../slideLayouts/slideLayout526.xml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516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20.xml"/><Relationship Id="rId11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23.xml"/><Relationship Id="rId1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5.xml"/><Relationship Id="rId13" Type="http://schemas.openxmlformats.org/officeDocument/2006/relationships/slideLayout" Target="../slideLayouts/slideLayout540.xml"/><Relationship Id="rId3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3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29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528.xml"/><Relationship Id="rId6" Type="http://schemas.openxmlformats.org/officeDocument/2006/relationships/slideLayout" Target="../slideLayouts/slideLayout533.xml"/><Relationship Id="rId11" Type="http://schemas.openxmlformats.org/officeDocument/2006/relationships/slideLayout" Target="../slideLayouts/slideLayout538.xml"/><Relationship Id="rId5" Type="http://schemas.openxmlformats.org/officeDocument/2006/relationships/slideLayout" Target="../slideLayouts/slideLayout532.xml"/><Relationship Id="rId15" Type="http://schemas.openxmlformats.org/officeDocument/2006/relationships/theme" Target="../theme/theme47.xml"/><Relationship Id="rId10" Type="http://schemas.openxmlformats.org/officeDocument/2006/relationships/slideLayout" Target="../slideLayouts/slideLayout537.xml"/><Relationship Id="rId4" Type="http://schemas.openxmlformats.org/officeDocument/2006/relationships/slideLayout" Target="../slideLayouts/slideLayout531.xml"/><Relationship Id="rId9" Type="http://schemas.openxmlformats.org/officeDocument/2006/relationships/slideLayout" Target="../slideLayouts/slideLayout536.xml"/><Relationship Id="rId14" Type="http://schemas.openxmlformats.org/officeDocument/2006/relationships/slideLayout" Target="../slideLayouts/slideLayout541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9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8.xml"/><Relationship Id="rId12" Type="http://schemas.openxmlformats.org/officeDocument/2006/relationships/slideLayout" Target="../slideLayouts/slideLayout553.xml"/><Relationship Id="rId2" Type="http://schemas.openxmlformats.org/officeDocument/2006/relationships/slideLayout" Target="../slideLayouts/slideLayout543.xml"/><Relationship Id="rId1" Type="http://schemas.openxmlformats.org/officeDocument/2006/relationships/slideLayout" Target="../slideLayouts/slideLayout542.xml"/><Relationship Id="rId6" Type="http://schemas.openxmlformats.org/officeDocument/2006/relationships/slideLayout" Target="../slideLayouts/slideLayout547.xml"/><Relationship Id="rId11" Type="http://schemas.openxmlformats.org/officeDocument/2006/relationships/slideLayout" Target="../slideLayouts/slideLayout552.xml"/><Relationship Id="rId5" Type="http://schemas.openxmlformats.org/officeDocument/2006/relationships/slideLayout" Target="../slideLayouts/slideLayout546.xml"/><Relationship Id="rId10" Type="http://schemas.openxmlformats.org/officeDocument/2006/relationships/slideLayout" Target="../slideLayouts/slideLayout551.xml"/><Relationship Id="rId4" Type="http://schemas.openxmlformats.org/officeDocument/2006/relationships/slideLayout" Target="../slideLayouts/slideLayout545.xml"/><Relationship Id="rId9" Type="http://schemas.openxmlformats.org/officeDocument/2006/relationships/slideLayout" Target="../slideLayouts/slideLayout55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1.xml"/><Relationship Id="rId13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60.xml"/><Relationship Id="rId12" Type="http://schemas.openxmlformats.org/officeDocument/2006/relationships/slideLayout" Target="../slideLayouts/slideLayout565.xml"/><Relationship Id="rId2" Type="http://schemas.openxmlformats.org/officeDocument/2006/relationships/slideLayout" Target="../slideLayouts/slideLayout555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58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62.xml"/><Relationship Id="rId1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slideLayout" Target="../slideLayouts/slideLayout578.xml"/><Relationship Id="rId2" Type="http://schemas.openxmlformats.org/officeDocument/2006/relationships/slideLayout" Target="../slideLayouts/slideLayout568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1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Relationship Id="rId14" Type="http://schemas.openxmlformats.org/officeDocument/2006/relationships/image" Target="../media/image6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6.xml"/><Relationship Id="rId3" Type="http://schemas.openxmlformats.org/officeDocument/2006/relationships/slideLayout" Target="../slideLayouts/slideLayout581.xml"/><Relationship Id="rId7" Type="http://schemas.openxmlformats.org/officeDocument/2006/relationships/slideLayout" Target="../slideLayouts/slideLayout585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80.xml"/><Relationship Id="rId1" Type="http://schemas.openxmlformats.org/officeDocument/2006/relationships/slideLayout" Target="../slideLayouts/slideLayout579.xml"/><Relationship Id="rId6" Type="http://schemas.openxmlformats.org/officeDocument/2006/relationships/slideLayout" Target="../slideLayouts/slideLayout584.xml"/><Relationship Id="rId11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2.xml"/><Relationship Id="rId9" Type="http://schemas.openxmlformats.org/officeDocument/2006/relationships/slideLayout" Target="../slideLayouts/slideLayout58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6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91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11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4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8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59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ull Imag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2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DFED67D-4F87-4708-A219-20F08F1F53C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FEE85A-2ED4-4E24-8C5B-5A84DD37A7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80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Full Image Background I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36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5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Full Imag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5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09ED0FA-66C5-4217-BE25-1BD60AB8A4A8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2D36C57-F3B9-4840-AD8B-477C7C6073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86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Full Image Background I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6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A207B4-60DE-4653-AD37-0C82D226F7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21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ull Imag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4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2E95E1E-75E4-4D71-ACFC-D97E7BD22421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3AA3BD-9790-4CC7-9C82-77848E9421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66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Full Imag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6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Full Image Background I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1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Frutiger 45 Ligh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6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Frutiger 45 Ligh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8198" name="Picture 6" descr="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Geneva" charset="-128"/>
          <a:cs typeface="Genev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  <a:ea typeface="Geneva" charset="-128"/>
          <a:cs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  <a:ea typeface="Geneva" charset="-128"/>
          <a:cs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  <a:ea typeface="Geneva" charset="-128"/>
          <a:cs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  <a:ea typeface="Geneva" charset="-128"/>
          <a:cs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Geneva" charset="-128"/>
          <a:cs typeface="Genev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Geneva" charset="-128"/>
          <a:cs typeface="Genev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Geneva" charset="-128"/>
          <a:cs typeface="Genev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ull Imag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32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0A8203-4F8E-4072-B182-9D8DF0B5DF8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D5E334-748F-4A51-91A0-3C9BADD464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7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Full Image Background I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2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2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27651" name="Picture 9" descr="HEE Logo copy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2">
            <a:extLst>
              <a:ext uri="{FF2B5EF4-FFF2-40B4-BE49-F238E27FC236}">
                <a16:creationId xmlns="" xmlns:a16="http://schemas.microsoft.com/office/drawing/2014/main" id="{F0C437A1-E4BB-46A6-9AB5-E9472571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7653" name="Picture 5" descr="PP inner background without.jpg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>
            <a:extLst>
              <a:ext uri="{FF2B5EF4-FFF2-40B4-BE49-F238E27FC236}">
                <a16:creationId xmlns="" xmlns:a16="http://schemas.microsoft.com/office/drawing/2014/main" id="{9DF7C50B-F9A2-406E-AE6C-1EF3C0D6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27655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76225"/>
            <a:ext cx="1530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F506B455-F295-4699-B7D5-8F22BDB9FB5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FCC4583E-346A-4879-8A68-D3B18571C5ED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9A626C33-C359-4F92-A1DC-656B15A2E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4335D00F-D231-4C5C-8760-0283C3A2D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323C24AE-021A-430A-B63B-3AAACE582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4F47727E-0CCE-4A9A-92E4-20929EB3669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1D6D3B72-EFFC-4926-A4B3-7A4C4DB01E1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C15E1C56-3EFE-40F0-95F6-2D6C1ABA40C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26660" name="Rectangle 4">
            <a:extLst>
              <a:ext uri="{FF2B5EF4-FFF2-40B4-BE49-F238E27FC236}">
                <a16:creationId xmlns="" xmlns:a16="http://schemas.microsoft.com/office/drawing/2014/main" id="{099668A9-4056-479A-91C5-4A76B76629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84C9EB6-EFEF-43FE-B190-549D3C57955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26661" name="Rectangle 5">
            <a:extLst>
              <a:ext uri="{FF2B5EF4-FFF2-40B4-BE49-F238E27FC236}">
                <a16:creationId xmlns="" xmlns:a16="http://schemas.microsoft.com/office/drawing/2014/main" id="{9D1DEE26-4BED-468D-AFB0-E0E610AB2A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6662" name="Rectangle 6">
            <a:extLst>
              <a:ext uri="{FF2B5EF4-FFF2-40B4-BE49-F238E27FC236}">
                <a16:creationId xmlns="" xmlns:a16="http://schemas.microsoft.com/office/drawing/2014/main" id="{4CFCC789-1CD6-4D46-A8DF-EDDD412FC2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D45AAF3-B839-4D09-BB51-9F607428C1D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076" name="Rectangle 15">
            <a:extLst>
              <a:ext uri="{FF2B5EF4-FFF2-40B4-BE49-F238E27FC236}">
                <a16:creationId xmlns="" xmlns:a16="http://schemas.microsoft.com/office/drawing/2014/main" id="{E54F33D8-7757-4A3D-B130-8A5EBAF5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9144000" cy="71437"/>
          </a:xfrm>
          <a:prstGeom prst="rect">
            <a:avLst/>
          </a:prstGeom>
          <a:solidFill>
            <a:srgbClr val="846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3077" name="Picture 18" descr="NHS Constitution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76938"/>
            <a:ext cx="7921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New MPD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21388"/>
            <a:ext cx="1296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301B3"/>
        </a:buClr>
        <a:buChar char="•"/>
        <a:defRPr sz="3200">
          <a:solidFill>
            <a:srgbClr val="0101B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101B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101B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1B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3E228F1-CF54-4635-A40A-A9EF90DAE7C5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C559DE-1D81-4A9B-9906-616A67159A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48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4099" name="Picture 8" descr="PP inner background without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HEE Logo copy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2">
            <a:extLst>
              <a:ext uri="{FF2B5EF4-FFF2-40B4-BE49-F238E27FC236}">
                <a16:creationId xmlns="" xmlns:a16="http://schemas.microsoft.com/office/drawing/2014/main" id="{079304F5-A8A8-4A22-A7EC-093DE542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26660" name="Rectangle 4">
            <a:extLst>
              <a:ext uri="{FF2B5EF4-FFF2-40B4-BE49-F238E27FC236}">
                <a16:creationId xmlns="" xmlns:a16="http://schemas.microsoft.com/office/drawing/2014/main" id="{651AC756-EE70-4D86-B357-00AF643778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ACAC48E-0FE6-4EA0-A85E-9B86B227D1DA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26661" name="Rectangle 5">
            <a:extLst>
              <a:ext uri="{FF2B5EF4-FFF2-40B4-BE49-F238E27FC236}">
                <a16:creationId xmlns="" xmlns:a16="http://schemas.microsoft.com/office/drawing/2014/main" id="{090BCC9B-B07C-4EF5-9F8C-7E81AB0D71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6662" name="Rectangle 6">
            <a:extLst>
              <a:ext uri="{FF2B5EF4-FFF2-40B4-BE49-F238E27FC236}">
                <a16:creationId xmlns="" xmlns:a16="http://schemas.microsoft.com/office/drawing/2014/main" id="{0B754F80-B88A-4CCE-9B14-1F31E240A1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6599A70-FAF3-432A-AADF-9C170688D07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148" name="Rectangle 15">
            <a:extLst>
              <a:ext uri="{FF2B5EF4-FFF2-40B4-BE49-F238E27FC236}">
                <a16:creationId xmlns="" xmlns:a16="http://schemas.microsoft.com/office/drawing/2014/main" id="{EF0D3DAA-9F37-462F-8C56-3DD6EBA6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9144000" cy="71437"/>
          </a:xfrm>
          <a:prstGeom prst="rect">
            <a:avLst/>
          </a:prstGeom>
          <a:solidFill>
            <a:srgbClr val="846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6149" name="Picture 18" descr="NHS Constitution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76938"/>
            <a:ext cx="7921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2" descr="New MPD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21388"/>
            <a:ext cx="1296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301B3"/>
        </a:buClr>
        <a:buChar char="•"/>
        <a:defRPr sz="3200">
          <a:solidFill>
            <a:srgbClr val="0101B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101B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101B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1B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9183DA-F4D4-40FE-9341-BC35416F4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91382C-B774-408B-B93E-CDC1B25467E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F3CE04-0C6B-4727-AE58-44F21D439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F72FE-6D9A-461E-8DD3-FFBF27497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C474739-EAAE-4844-98A9-3CFDBCD44F2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174" name="Picture 8" descr="HEE Logo copy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72163"/>
            <a:ext cx="25146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Orange 1 Cover background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26585-AA7C-41E9-AFF1-34E0FCCAD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36E222-BA8D-4736-87AF-E44A6AD9C3F8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611DCB-D823-44B1-949B-0B152F56E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9E589B-2FF2-4A41-90B6-622189B7A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59F87D-64D1-4002-AEB0-EDBF9618C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9219" name="Picture 9" descr="HEE Logo copy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2">
            <a:extLst>
              <a:ext uri="{FF2B5EF4-FFF2-40B4-BE49-F238E27FC236}">
                <a16:creationId xmlns="" xmlns:a16="http://schemas.microsoft.com/office/drawing/2014/main" id="{631A4D90-5176-485F-BEC4-6B777EDEB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221" name="Picture 5" descr="PP inner background without.jp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7">
            <a:extLst>
              <a:ext uri="{FF2B5EF4-FFF2-40B4-BE49-F238E27FC236}">
                <a16:creationId xmlns="" xmlns:a16="http://schemas.microsoft.com/office/drawing/2014/main" id="{C46907F3-EC5C-4D5A-9A5F-3EAA03F4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223" name="Picture 8" descr="HEE Logo copy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04800"/>
            <a:ext cx="249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10243" name="Picture 9" descr="HEE Logo copy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2">
            <a:extLst>
              <a:ext uri="{FF2B5EF4-FFF2-40B4-BE49-F238E27FC236}">
                <a16:creationId xmlns="" xmlns:a16="http://schemas.microsoft.com/office/drawing/2014/main" id="{4DBCF093-5091-4565-8218-16B0F403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45" name="Picture 5" descr="PP inner background without.jpg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>
            <a:extLst>
              <a:ext uri="{FF2B5EF4-FFF2-40B4-BE49-F238E27FC236}">
                <a16:creationId xmlns="" xmlns:a16="http://schemas.microsoft.com/office/drawing/2014/main" id="{29E39434-05EA-40BF-BC0E-806FCC8D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0"/>
            <a:ext cx="2081213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www.hee.nw.nhs.uk</a:t>
            </a: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42888"/>
            <a:ext cx="1030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00E7AAEF-C950-4DB3-8D82-7C31CA63311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8DD9CA10-8279-47A2-BE75-78691A6A51F7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26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AB41D3D2-E0E6-4ED4-8076-8981D98A6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B10835D8-8826-4CE2-865D-6DE031F0C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A8D6D9C0-14DE-4005-96E3-70FE77862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609EFEB-1CDE-4CD9-BA75-01269C2FD97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127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7A36B8F-4674-4E8E-9A32-42013A6E021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CF8827E1-6ACC-409E-B122-81A728A4212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26660" name="Rectangle 4">
            <a:extLst>
              <a:ext uri="{FF2B5EF4-FFF2-40B4-BE49-F238E27FC236}">
                <a16:creationId xmlns="" xmlns:a16="http://schemas.microsoft.com/office/drawing/2014/main" id="{287CFC0D-C41A-44D3-BF5E-F3C25786A7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B5797EC-6158-40AC-A509-FAAB218F07F6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26661" name="Rectangle 5">
            <a:extLst>
              <a:ext uri="{FF2B5EF4-FFF2-40B4-BE49-F238E27FC236}">
                <a16:creationId xmlns="" xmlns:a16="http://schemas.microsoft.com/office/drawing/2014/main" id="{539E25C1-E6DE-4E7D-95DB-A8209C1F74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6662" name="Rectangle 6">
            <a:extLst>
              <a:ext uri="{FF2B5EF4-FFF2-40B4-BE49-F238E27FC236}">
                <a16:creationId xmlns="" xmlns:a16="http://schemas.microsoft.com/office/drawing/2014/main" id="{15BC0FD8-1E66-4DD4-AE4C-BC756B0FEA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3BB604-B2EE-4EFC-8F0F-021986C756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3316" name="Rectangle 15">
            <a:extLst>
              <a:ext uri="{FF2B5EF4-FFF2-40B4-BE49-F238E27FC236}">
                <a16:creationId xmlns="" xmlns:a16="http://schemas.microsoft.com/office/drawing/2014/main" id="{4203C723-4D7B-47B5-8F76-20E875D0F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9144000" cy="71437"/>
          </a:xfrm>
          <a:prstGeom prst="rect">
            <a:avLst/>
          </a:prstGeom>
          <a:solidFill>
            <a:srgbClr val="846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13317" name="Picture 18" descr="NHS Constitution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76938"/>
            <a:ext cx="7921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2" descr="New MPD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21388"/>
            <a:ext cx="1296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301B3"/>
        </a:buClr>
        <a:buChar char="•"/>
        <a:defRPr sz="3200">
          <a:solidFill>
            <a:srgbClr val="0101B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101B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101B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1B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Full Image Background I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14339" name="Picture 8" descr="PP inner background without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HEE Logo copy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2">
            <a:extLst>
              <a:ext uri="{FF2B5EF4-FFF2-40B4-BE49-F238E27FC236}">
                <a16:creationId xmlns="" xmlns:a16="http://schemas.microsoft.com/office/drawing/2014/main" id="{E504C191-FB7C-404C-8861-971F0B3EC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26660" name="Rectangle 4">
            <a:extLst>
              <a:ext uri="{FF2B5EF4-FFF2-40B4-BE49-F238E27FC236}">
                <a16:creationId xmlns="" xmlns:a16="http://schemas.microsoft.com/office/drawing/2014/main" id="{1290E00F-BE17-4040-8924-A087C0BA65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B360371-99FC-44A9-A09A-4A43C6945F0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26661" name="Rectangle 5">
            <a:extLst>
              <a:ext uri="{FF2B5EF4-FFF2-40B4-BE49-F238E27FC236}">
                <a16:creationId xmlns="" xmlns:a16="http://schemas.microsoft.com/office/drawing/2014/main" id="{5968FB33-59F9-4498-B203-1F47141C86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6662" name="Rectangle 6">
            <a:extLst>
              <a:ext uri="{FF2B5EF4-FFF2-40B4-BE49-F238E27FC236}">
                <a16:creationId xmlns="" xmlns:a16="http://schemas.microsoft.com/office/drawing/2014/main" id="{7E0AFBF8-9E2E-4347-8974-7BD0840916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2D0BE5-723B-4FD6-81C1-1265EBC39F8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6388" name="Rectangle 15">
            <a:extLst>
              <a:ext uri="{FF2B5EF4-FFF2-40B4-BE49-F238E27FC236}">
                <a16:creationId xmlns="" xmlns:a16="http://schemas.microsoft.com/office/drawing/2014/main" id="{9607CC34-F0D0-4260-A84B-F07951C9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9144000" cy="71437"/>
          </a:xfrm>
          <a:prstGeom prst="rect">
            <a:avLst/>
          </a:prstGeom>
          <a:solidFill>
            <a:srgbClr val="846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16389" name="Picture 18" descr="NHS Constitution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76938"/>
            <a:ext cx="7921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2" descr="New MPD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21388"/>
            <a:ext cx="1296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301B3"/>
        </a:buClr>
        <a:buChar char="•"/>
        <a:defRPr sz="3200">
          <a:solidFill>
            <a:srgbClr val="0101B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101B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101B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1B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C58EE3-8C48-4FD9-BADA-DCB735EFB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65344D-7165-4574-8F3A-2C061D94673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763F51-B4CD-4BCF-9A51-53C676A28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F7AECA-DF6F-4CAE-A146-A3342B65A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37164CF-EEF2-4F0C-A797-F887D1D5BC0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7414" name="Picture 8" descr="HEE Logo copy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72163"/>
            <a:ext cx="25146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Orange 1 Cover background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A63D7F-3815-4EB5-8CF2-7E76915E0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F953FA-832C-432F-BAD8-26C6D0BD172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5FBE7-7F17-4BC7-9CE8-8BBD7E58E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642F5-F257-46DD-942E-E5D12034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08B89C6-19AF-4E36-A70B-F286549997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19459" name="Picture 9" descr="HEE Logo copy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>
            <a:extLst>
              <a:ext uri="{FF2B5EF4-FFF2-40B4-BE49-F238E27FC236}">
                <a16:creationId xmlns="" xmlns:a16="http://schemas.microsoft.com/office/drawing/2014/main" id="{5CFEE27A-E8F7-4DAD-AA7A-B19F00ED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461" name="Picture 5" descr="PP inner background without.jp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">
            <a:extLst>
              <a:ext uri="{FF2B5EF4-FFF2-40B4-BE49-F238E27FC236}">
                <a16:creationId xmlns="" xmlns:a16="http://schemas.microsoft.com/office/drawing/2014/main" id="{442969C9-0460-4DF4-8DCD-56D7C297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463" name="Picture 8" descr="HEE Logo copy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04800"/>
            <a:ext cx="249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20483" name="Picture 9" descr="HEE Logo copy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2">
            <a:extLst>
              <a:ext uri="{FF2B5EF4-FFF2-40B4-BE49-F238E27FC236}">
                <a16:creationId xmlns="" xmlns:a16="http://schemas.microsoft.com/office/drawing/2014/main" id="{02325274-786C-43AA-8029-635821C8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485" name="Picture 5" descr="PP inner background without.jpg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>
            <a:extLst>
              <a:ext uri="{FF2B5EF4-FFF2-40B4-BE49-F238E27FC236}">
                <a16:creationId xmlns="" xmlns:a16="http://schemas.microsoft.com/office/drawing/2014/main" id="{D6AC732B-4ACA-41A9-86AF-E44B1450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0"/>
            <a:ext cx="2081213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www.hee.nw.nhs.uk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42888"/>
            <a:ext cx="1030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21507" name="Picture 8" descr="PP inner background without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HEE Logo copy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2">
            <a:extLst>
              <a:ext uri="{FF2B5EF4-FFF2-40B4-BE49-F238E27FC236}">
                <a16:creationId xmlns="" xmlns:a16="http://schemas.microsoft.com/office/drawing/2014/main" id="{447B5414-5F09-425C-982E-FBF215FE3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26660" name="Rectangle 4">
            <a:extLst>
              <a:ext uri="{FF2B5EF4-FFF2-40B4-BE49-F238E27FC236}">
                <a16:creationId xmlns="" xmlns:a16="http://schemas.microsoft.com/office/drawing/2014/main" id="{4B1C6928-943A-4C6B-9234-EC29094335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8FBAD73B-5A12-4E4E-B65C-918C85A90090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26661" name="Rectangle 5">
            <a:extLst>
              <a:ext uri="{FF2B5EF4-FFF2-40B4-BE49-F238E27FC236}">
                <a16:creationId xmlns="" xmlns:a16="http://schemas.microsoft.com/office/drawing/2014/main" id="{818B0286-BE8A-4571-87A0-54564921D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6662" name="Rectangle 6">
            <a:extLst>
              <a:ext uri="{FF2B5EF4-FFF2-40B4-BE49-F238E27FC236}">
                <a16:creationId xmlns="" xmlns:a16="http://schemas.microsoft.com/office/drawing/2014/main" id="{39BBC1BB-3F11-456B-8F76-8D7F2452E5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CCB6646-1322-4ECA-A139-4A24C642DC2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3556" name="Rectangle 15">
            <a:extLst>
              <a:ext uri="{FF2B5EF4-FFF2-40B4-BE49-F238E27FC236}">
                <a16:creationId xmlns="" xmlns:a16="http://schemas.microsoft.com/office/drawing/2014/main" id="{B491D8AC-8D3E-444B-BBC7-6A05754D8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9144000" cy="71437"/>
          </a:xfrm>
          <a:prstGeom prst="rect">
            <a:avLst/>
          </a:prstGeom>
          <a:solidFill>
            <a:srgbClr val="846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3557" name="Picture 18" descr="NHS Constitution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76938"/>
            <a:ext cx="7921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2" descr="New MPD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21388"/>
            <a:ext cx="1296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99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301B3"/>
        </a:buClr>
        <a:buChar char="•"/>
        <a:defRPr sz="3200">
          <a:solidFill>
            <a:srgbClr val="0101B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101B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101B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1B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101B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EAE832-6A99-4D87-B18E-FD3AA6D3AE31}" type="datetime1">
              <a:rPr lang="en-GB"/>
              <a:pPr>
                <a:defRPr/>
              </a:pPr>
              <a:t>29/11/2017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9E6F03-99AB-4A7B-AF48-24E59EAFA1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21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B62F2B-8B12-4A95-8D9A-0900AB3BD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204D75-8BC3-4CD6-87A9-AB32436F3FD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9F4F6A-CAED-472D-A3F0-93311CF9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947CB5-BBD8-4258-B7F8-91F38C18A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09E9E5C-F99A-46EA-9036-E4E57DA88D9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4582" name="Picture 8" descr="HEE Logo copy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72163"/>
            <a:ext cx="25146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Orange 1 Cover background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DDCE2-BDFF-4EDD-A098-744FC9FA2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3AB970-693F-4B29-A598-E1454C793E2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F3A90C-897C-448B-9F39-D85474446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0133BC-4FFE-4F7A-983D-20301644E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DA602AA-C019-4604-AB78-D0396150EB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pic>
        <p:nvPicPr>
          <p:cNvPr id="26627" name="Picture 9" descr="HEE Logo copy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2">
            <a:extLst>
              <a:ext uri="{FF2B5EF4-FFF2-40B4-BE49-F238E27FC236}">
                <a16:creationId xmlns="" xmlns:a16="http://schemas.microsoft.com/office/drawing/2014/main" id="{45212D33-67FE-497B-8D1F-ED30FF5C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30913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6629" name="Picture 5" descr="PP inner background without.jp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7">
            <a:extLst>
              <a:ext uri="{FF2B5EF4-FFF2-40B4-BE49-F238E27FC236}">
                <a16:creationId xmlns="" xmlns:a16="http://schemas.microsoft.com/office/drawing/2014/main" id="{BD257005-7989-4C58-9F6C-6257EEE1C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1E427B"/>
                </a:solidFill>
                <a:latin typeface="Frutiga"/>
                <a:ea typeface="Frutiga"/>
                <a:cs typeface="Frutiga"/>
              </a:rPr>
              <a:t>www.hee.nhs.uk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6631" name="Picture 8" descr="HEE Logo copy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04800"/>
            <a:ext cx="249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ull Imag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B630E37-435F-42E4-9E45-DD543A9E638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D006AC-241F-4661-9800-F808989C3A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76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Full Image Background I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Frutiger 45 Ligh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6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Frutiger 45 Ligh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8198" name="Picture 6" descr="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Geneva" charset="-128"/>
          <a:cs typeface="Genev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  <a:ea typeface="Geneva" charset="-128"/>
          <a:cs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  <a:ea typeface="Geneva" charset="-128"/>
          <a:cs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  <a:ea typeface="Geneva" charset="-128"/>
          <a:cs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  <a:ea typeface="Geneva" charset="-128"/>
          <a:cs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 45 Ligh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Geneva" charset="-128"/>
          <a:cs typeface="Genev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Geneva" charset="-128"/>
          <a:cs typeface="Genev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Geneva" charset="-128"/>
          <a:cs typeface="Genev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dventuremedic.com/" TargetMode="External"/><Relationship Id="rId2" Type="http://schemas.openxmlformats.org/officeDocument/2006/relationships/hyperlink" Target="https://f3ingit.com/" TargetMode="External"/><Relationship Id="rId1" Type="http://schemas.openxmlformats.org/officeDocument/2006/relationships/slideLayout" Target="../slideLayouts/slideLayout282.xml"/><Relationship Id="rId4" Type="http://schemas.openxmlformats.org/officeDocument/2006/relationships/hyperlink" Target="http://www.almostadoctor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8208912" cy="1470025"/>
          </a:xfrm>
        </p:spPr>
        <p:txBody>
          <a:bodyPr>
            <a:noAutofit/>
          </a:bodyPr>
          <a:lstStyle/>
          <a:p>
            <a:pPr algn="l">
              <a:lnSpc>
                <a:spcPts val="5000"/>
              </a:lnSpc>
            </a:pPr>
            <a:r>
              <a:rPr lang="en-GB" sz="5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‘F3’ – Is it for me?</a:t>
            </a:r>
            <a:endParaRPr lang="en-GB" sz="5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547664" y="1420458"/>
            <a:ext cx="52565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6347713" cy="1320800"/>
          </a:xfrm>
        </p:spPr>
        <p:txBody>
          <a:bodyPr/>
          <a:lstStyle/>
          <a:p>
            <a:pPr lvl="0"/>
            <a:r>
              <a:rPr lang="en-GB" u="sng" dirty="0"/>
              <a:t>Anatomy Demonstrator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1520" y="1340768"/>
            <a:ext cx="7344816" cy="5112568"/>
          </a:xfrm>
        </p:spPr>
        <p:txBody>
          <a:bodyPr>
            <a:normAutofit/>
          </a:bodyPr>
          <a:lstStyle/>
          <a:p>
            <a:pPr lvl="0"/>
            <a:r>
              <a:rPr lang="en-GB" sz="2400" b="1" dirty="0" smtClean="0"/>
              <a:t>Incidence : </a:t>
            </a:r>
          </a:p>
          <a:p>
            <a:pPr marL="0" lvl="0" indent="0">
              <a:buNone/>
            </a:pPr>
            <a:r>
              <a:rPr lang="en-GB" sz="2400" b="1" dirty="0"/>
              <a:t>	</a:t>
            </a:r>
            <a:r>
              <a:rPr lang="en-GB" sz="2400" b="1" dirty="0" smtClean="0"/>
              <a:t>		</a:t>
            </a:r>
            <a:r>
              <a:rPr lang="en-GB" dirty="0" smtClean="0"/>
              <a:t>Rising from 3% (2011) to 5.5% </a:t>
            </a:r>
          </a:p>
          <a:p>
            <a:pPr marL="0" lvl="0" indent="0">
              <a:buNone/>
            </a:pPr>
            <a:r>
              <a:rPr lang="en-GB" sz="2400" b="1" dirty="0" smtClean="0"/>
              <a:t>Why</a:t>
            </a:r>
            <a:r>
              <a:rPr lang="en-GB" sz="2400" b="1" dirty="0"/>
              <a:t>? </a:t>
            </a:r>
            <a:endParaRPr lang="en-GB" sz="2400" b="1" dirty="0" smtClean="0"/>
          </a:p>
          <a:p>
            <a:pPr marL="1371600" lvl="3" indent="0">
              <a:buNone/>
            </a:pPr>
            <a:r>
              <a:rPr lang="en-GB" sz="1800" dirty="0" smtClean="0"/>
              <a:t>Interested </a:t>
            </a:r>
            <a:r>
              <a:rPr lang="en-GB" sz="1800" dirty="0"/>
              <a:t>in anatomy, teaching or a specialty closely linked to anatomy e.g. Surgery, </a:t>
            </a:r>
            <a:r>
              <a:rPr lang="en-GB" sz="1800" dirty="0" smtClean="0"/>
              <a:t>Radiology</a:t>
            </a:r>
          </a:p>
          <a:p>
            <a:pPr lvl="0"/>
            <a:r>
              <a:rPr lang="en-GB" sz="2400" b="1" dirty="0" smtClean="0"/>
              <a:t>Pros: </a:t>
            </a:r>
          </a:p>
          <a:p>
            <a:pPr marL="1371600" lvl="3" indent="0">
              <a:buNone/>
            </a:pPr>
            <a:r>
              <a:rPr lang="en-GB" sz="1800" dirty="0" smtClean="0"/>
              <a:t>learn anatomy</a:t>
            </a:r>
          </a:p>
          <a:p>
            <a:pPr marL="1371600" lvl="3" indent="0">
              <a:buNone/>
            </a:pPr>
            <a:r>
              <a:rPr lang="en-GB" sz="1800" dirty="0" smtClean="0"/>
              <a:t>small group teaching during dissection</a:t>
            </a:r>
          </a:p>
          <a:p>
            <a:pPr marL="1371600" lvl="3" indent="0">
              <a:buNone/>
            </a:pPr>
            <a:r>
              <a:rPr lang="en-GB" sz="1800" dirty="0" smtClean="0"/>
              <a:t>opportunities to facilitate sessions</a:t>
            </a:r>
          </a:p>
          <a:p>
            <a:pPr lvl="0"/>
            <a:r>
              <a:rPr lang="en-GB" sz="2400" b="1" dirty="0" smtClean="0"/>
              <a:t>Teaching: </a:t>
            </a:r>
          </a:p>
          <a:p>
            <a:pPr marL="1371600" lvl="3" indent="0">
              <a:buNone/>
            </a:pPr>
            <a:r>
              <a:rPr lang="en-GB" sz="1800" dirty="0" smtClean="0"/>
              <a:t>typically Y1 and Y2</a:t>
            </a:r>
            <a:endParaRPr lang="en-GB" sz="1800" b="1" dirty="0"/>
          </a:p>
          <a:p>
            <a:pPr lvl="0"/>
            <a:r>
              <a:rPr lang="en-GB" sz="2400" b="1" dirty="0" smtClean="0"/>
              <a:t>Clinical Responsibilities</a:t>
            </a:r>
            <a:r>
              <a:rPr lang="en-GB" sz="2400" b="1" dirty="0"/>
              <a:t>: </a:t>
            </a:r>
            <a:endParaRPr lang="en-GB" sz="2400" b="1" dirty="0" smtClean="0"/>
          </a:p>
          <a:p>
            <a:pPr marL="1371600" lvl="3" indent="0">
              <a:buNone/>
            </a:pPr>
            <a:r>
              <a:rPr lang="en-GB" sz="1800" dirty="0" smtClean="0"/>
              <a:t>sometimes </a:t>
            </a:r>
            <a:r>
              <a:rPr lang="en-GB" sz="1800" dirty="0"/>
              <a:t>linked with on call clinical rotas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0154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u="sng" dirty="0"/>
              <a:t>Clinical Specialty Fellow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7562801" cy="4896544"/>
          </a:xfrm>
        </p:spPr>
        <p:txBody>
          <a:bodyPr>
            <a:noAutofit/>
          </a:bodyPr>
          <a:lstStyle/>
          <a:p>
            <a:pPr lvl="0"/>
            <a:r>
              <a:rPr lang="en-GB" sz="2400" b="1" dirty="0"/>
              <a:t>Why? </a:t>
            </a:r>
            <a:r>
              <a:rPr lang="en-GB" sz="2400" b="1" dirty="0" smtClean="0"/>
              <a:t> </a:t>
            </a:r>
          </a:p>
          <a:p>
            <a:pPr marL="1371600" lvl="3" indent="0">
              <a:buNone/>
            </a:pPr>
            <a:r>
              <a:rPr lang="en-GB" sz="1800" dirty="0" smtClean="0"/>
              <a:t>Gain </a:t>
            </a:r>
            <a:r>
              <a:rPr lang="en-GB" sz="1800" dirty="0"/>
              <a:t>more experience in a specific </a:t>
            </a:r>
            <a:r>
              <a:rPr lang="en-GB" sz="1800" dirty="0" smtClean="0"/>
              <a:t>specialty</a:t>
            </a:r>
          </a:p>
          <a:p>
            <a:pPr marL="1371600" lvl="3" indent="0">
              <a:buNone/>
            </a:pPr>
            <a:r>
              <a:rPr lang="en-GB" sz="1800" dirty="0" smtClean="0"/>
              <a:t>no </a:t>
            </a:r>
            <a:r>
              <a:rPr lang="en-GB" sz="1800" dirty="0"/>
              <a:t>need to change </a:t>
            </a:r>
            <a:r>
              <a:rPr lang="en-GB" sz="1800" dirty="0" smtClean="0"/>
              <a:t>hospitals</a:t>
            </a:r>
          </a:p>
          <a:p>
            <a:pPr marL="1371600" lvl="3" indent="0">
              <a:buNone/>
            </a:pPr>
            <a:r>
              <a:rPr lang="en-GB" sz="1800" dirty="0" smtClean="0"/>
              <a:t>keep </a:t>
            </a:r>
            <a:r>
              <a:rPr lang="en-GB" sz="1800" dirty="0"/>
              <a:t>up to date with clinical skills </a:t>
            </a:r>
            <a:endParaRPr lang="en-GB" sz="1800" dirty="0" smtClean="0"/>
          </a:p>
          <a:p>
            <a:pPr lvl="0"/>
            <a:r>
              <a:rPr lang="en-GB" sz="2400" b="1" dirty="0" smtClean="0"/>
              <a:t>Pros: </a:t>
            </a:r>
            <a:endParaRPr lang="en-GB" sz="2400" b="1" dirty="0"/>
          </a:p>
          <a:p>
            <a:pPr marL="1371600" lvl="3" indent="0">
              <a:buNone/>
            </a:pPr>
            <a:r>
              <a:rPr lang="en-GB" sz="1800" dirty="0" smtClean="0"/>
              <a:t>More experience and skills gained in one particular area of choice</a:t>
            </a:r>
          </a:p>
          <a:p>
            <a:pPr marL="914400" lvl="2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opportunity for research, audits </a:t>
            </a:r>
            <a:r>
              <a:rPr lang="en-GB" sz="2000" dirty="0" err="1" smtClean="0"/>
              <a:t>etc</a:t>
            </a:r>
            <a:r>
              <a:rPr lang="en-GB" sz="2000" dirty="0" smtClean="0"/>
              <a:t> </a:t>
            </a:r>
          </a:p>
          <a:p>
            <a:pPr lvl="0"/>
            <a:r>
              <a:rPr lang="en-GB" sz="2400" b="1" dirty="0" smtClean="0"/>
              <a:t>Teaching: </a:t>
            </a:r>
          </a:p>
          <a:p>
            <a:pPr marL="1371600" lvl="3" indent="0">
              <a:buNone/>
            </a:pPr>
            <a:r>
              <a:rPr lang="en-GB" sz="1800" dirty="0" smtClean="0"/>
              <a:t>occasional according to hospital </a:t>
            </a:r>
            <a:endParaRPr lang="en-GB" sz="1800" b="1" dirty="0"/>
          </a:p>
          <a:p>
            <a:pPr lvl="0"/>
            <a:r>
              <a:rPr lang="en-GB" sz="2400" b="1" dirty="0" smtClean="0"/>
              <a:t>Clinical Responsibilities</a:t>
            </a:r>
            <a:r>
              <a:rPr lang="en-GB" sz="2400" b="1" dirty="0"/>
              <a:t>: </a:t>
            </a:r>
            <a:endParaRPr lang="en-GB" sz="2400" b="1" dirty="0" smtClean="0"/>
          </a:p>
          <a:p>
            <a:pPr marL="1371600" lvl="3" indent="0">
              <a:buNone/>
            </a:pPr>
            <a:r>
              <a:rPr lang="en-GB" sz="1800" dirty="0" smtClean="0"/>
              <a:t>On-call rota, same as ST1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4113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u="sng" dirty="0" smtClean="0"/>
              <a:t>Working abroad</a:t>
            </a:r>
            <a:endParaRPr lang="en-GB" u="sn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>
            <a:normAutofit/>
          </a:bodyPr>
          <a:lstStyle/>
          <a:p>
            <a:pPr lvl="0"/>
            <a:r>
              <a:rPr lang="en-GB" sz="2000" b="1" dirty="0" smtClean="0"/>
              <a:t>Why? </a:t>
            </a:r>
            <a:r>
              <a:rPr lang="en-GB" sz="2000" dirty="0" smtClean="0"/>
              <a:t>Chance to work in a different healthcare system (&amp; stay...) </a:t>
            </a:r>
          </a:p>
          <a:p>
            <a:pPr marL="0" lv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  Variation in caseload</a:t>
            </a:r>
          </a:p>
          <a:p>
            <a:pPr marL="0" lvl="0" indent="0">
              <a:buNone/>
            </a:pPr>
            <a:r>
              <a:rPr lang="en-GB" sz="2000" dirty="0" smtClean="0"/>
              <a:t>		  May develop different skills</a:t>
            </a:r>
          </a:p>
          <a:p>
            <a:pPr marL="0" lvl="0" indent="0">
              <a:buNone/>
            </a:pPr>
            <a:r>
              <a:rPr lang="en-GB" sz="2000" dirty="0" smtClean="0"/>
              <a:t>		  Opportunity to live abroad for a year+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b="1" dirty="0" smtClean="0"/>
              <a:t>Options:	</a:t>
            </a:r>
            <a:r>
              <a:rPr lang="en-GB" sz="2000" dirty="0" smtClean="0"/>
              <a:t>SHO work in A&amp;E/Desired Specialty</a:t>
            </a:r>
          </a:p>
          <a:p>
            <a:pPr marL="0" lv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Volunteering (medical/non)</a:t>
            </a:r>
          </a:p>
          <a:p>
            <a:pPr marL="0" lv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Non-clinical positions (education/research)</a:t>
            </a:r>
          </a:p>
          <a:p>
            <a:pPr marL="0" lvl="0" indent="0">
              <a:buNone/>
            </a:pPr>
            <a:endParaRPr lang="en-GB" sz="2000" dirty="0"/>
          </a:p>
          <a:p>
            <a:r>
              <a:rPr lang="en-GB" sz="2000" b="1" dirty="0" smtClean="0"/>
              <a:t>Points to note:	</a:t>
            </a:r>
            <a:r>
              <a:rPr lang="en-GB" sz="2000" dirty="0" smtClean="0"/>
              <a:t>When? Where? What specialty? Why? (With who?)</a:t>
            </a:r>
          </a:p>
          <a:p>
            <a:pPr marL="457200" lvl="1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			May need to provide documentation of competences</a:t>
            </a:r>
          </a:p>
          <a:p>
            <a:pPr marL="457200" lvl="1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      May be expensive + need advanced organisation</a:t>
            </a: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3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6347713" cy="1320800"/>
          </a:xfrm>
        </p:spPr>
        <p:txBody>
          <a:bodyPr/>
          <a:lstStyle/>
          <a:p>
            <a:pPr lvl="0"/>
            <a:r>
              <a:rPr lang="en-GB" u="sng" dirty="0" smtClean="0"/>
              <a:t>Locum &amp; Travel</a:t>
            </a:r>
            <a:endParaRPr lang="en-GB" u="sng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528" y="908720"/>
            <a:ext cx="7848872" cy="50405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b="1" dirty="0" smtClean="0"/>
              <a:t>Why?	</a:t>
            </a:r>
            <a:r>
              <a:rPr lang="en-GB" b="1" dirty="0"/>
              <a:t>	</a:t>
            </a:r>
            <a:r>
              <a:rPr lang="en-GB" dirty="0" smtClean="0"/>
              <a:t>Is this your chance for a ‘gap year’?</a:t>
            </a:r>
          </a:p>
          <a:p>
            <a:pPr marL="0" lvl="0" indent="0">
              <a:buNone/>
            </a:pPr>
            <a:r>
              <a:rPr lang="en-GB" dirty="0"/>
              <a:t>	</a:t>
            </a:r>
            <a:r>
              <a:rPr lang="en-GB" dirty="0" smtClean="0"/>
              <a:t>	      	Money!</a:t>
            </a:r>
          </a:p>
          <a:p>
            <a:pPr marL="0" lvl="0" indent="0">
              <a:buNone/>
            </a:pPr>
            <a:r>
              <a:rPr lang="en-GB" dirty="0"/>
              <a:t>	</a:t>
            </a:r>
            <a:r>
              <a:rPr lang="en-GB" dirty="0" smtClean="0"/>
              <a:t>	      	Experience life as a locum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b="1" dirty="0" smtClean="0"/>
              <a:t>Options:</a:t>
            </a:r>
            <a:r>
              <a:rPr lang="en-GB" b="1" dirty="0"/>
              <a:t>	</a:t>
            </a:r>
            <a:r>
              <a:rPr lang="en-GB" b="1" dirty="0" smtClean="0"/>
              <a:t>	</a:t>
            </a:r>
            <a:r>
              <a:rPr lang="en-GB" dirty="0" smtClean="0"/>
              <a:t>Agency vs. </a:t>
            </a:r>
            <a:r>
              <a:rPr lang="en-GB" dirty="0" err="1" smtClean="0"/>
              <a:t>Locuming</a:t>
            </a:r>
            <a:r>
              <a:rPr lang="en-GB" dirty="0" smtClean="0"/>
              <a:t> in your local trust</a:t>
            </a:r>
          </a:p>
          <a:p>
            <a:pPr marL="0" lv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/>
          </a:p>
          <a:p>
            <a:r>
              <a:rPr lang="en-GB" b="1" dirty="0" smtClean="0"/>
              <a:t>Points to note:	</a:t>
            </a:r>
            <a:r>
              <a:rPr lang="en-GB" dirty="0" smtClean="0"/>
              <a:t>‘Career gaps’ on your CV need to be justified,</a:t>
            </a:r>
          </a:p>
          <a:p>
            <a:pPr marL="457200" lvl="1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		       Life as a locum can be lonely and difficult…</a:t>
            </a:r>
          </a:p>
          <a:p>
            <a:pPr marL="457200" lvl="1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		       Could you take a ‘gap year’ at another point? </a:t>
            </a:r>
          </a:p>
          <a:p>
            <a:pPr marL="0" lv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843885"/>
            <a:ext cx="7485476" cy="1758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843885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www.theadventuremedic.com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766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Higher Education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528" y="1556792"/>
            <a:ext cx="7848872" cy="5040560"/>
          </a:xfrm>
        </p:spPr>
        <p:txBody>
          <a:bodyPr>
            <a:normAutofit/>
          </a:bodyPr>
          <a:lstStyle/>
          <a:p>
            <a:pPr lvl="0"/>
            <a:r>
              <a:rPr lang="en-GB" sz="2000" b="1" dirty="0" smtClean="0"/>
              <a:t>Why?</a:t>
            </a:r>
            <a:r>
              <a:rPr lang="en-GB" sz="2000" b="1" dirty="0"/>
              <a:t>	</a:t>
            </a:r>
            <a:r>
              <a:rPr lang="en-GB" sz="2000" dirty="0"/>
              <a:t>P</a:t>
            </a:r>
            <a:r>
              <a:rPr lang="en-GB" sz="2000" dirty="0" smtClean="0"/>
              <a:t>ursue an educational interest (be a student again)</a:t>
            </a:r>
          </a:p>
          <a:p>
            <a:pPr marL="0" lvl="0" indent="0">
              <a:buNone/>
            </a:pPr>
            <a:r>
              <a:rPr lang="en-GB" sz="2000" dirty="0"/>
              <a:t>		</a:t>
            </a:r>
            <a:r>
              <a:rPr lang="en-GB" sz="2000" dirty="0" smtClean="0"/>
              <a:t>	Enhance your CV</a:t>
            </a:r>
          </a:p>
          <a:p>
            <a:pPr marL="0" lv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Part of the path for many specialties anyway…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b="1" dirty="0" smtClean="0"/>
              <a:t>Options:		</a:t>
            </a:r>
            <a:r>
              <a:rPr lang="en-GB" sz="2000" dirty="0" smtClean="0"/>
              <a:t>PG Cert</a:t>
            </a:r>
          </a:p>
          <a:p>
            <a:pPr marL="0" lvl="0" indent="0">
              <a:buNone/>
            </a:pPr>
            <a:r>
              <a:rPr lang="en-GB" sz="2000" dirty="0" smtClean="0"/>
              <a:t>				Diploma/MSc</a:t>
            </a:r>
          </a:p>
          <a:p>
            <a:pPr marL="0" lv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PHD	</a:t>
            </a:r>
          </a:p>
          <a:p>
            <a:pPr marL="0" lv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</a:t>
            </a:r>
            <a:endParaRPr lang="en-GB" sz="2000" dirty="0"/>
          </a:p>
          <a:p>
            <a:r>
              <a:rPr lang="en-GB" sz="2000" b="1" dirty="0" smtClean="0"/>
              <a:t>Points to note:	</a:t>
            </a:r>
            <a:r>
              <a:rPr lang="en-GB" sz="2000" dirty="0" smtClean="0"/>
              <a:t>Will you miss medicine?</a:t>
            </a: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					Start saving for your student life…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(Consider how to extend your qualification)</a:t>
            </a:r>
          </a:p>
        </p:txBody>
      </p:sp>
    </p:spTree>
    <p:extLst>
      <p:ext uri="{BB962C8B-B14F-4D97-AF65-F5344CB8AC3E}">
        <p14:creationId xmlns:p14="http://schemas.microsoft.com/office/powerpoint/2010/main" val="36594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Hints &amp; Tips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528" y="1556792"/>
            <a:ext cx="7848872" cy="5040560"/>
          </a:xfrm>
        </p:spPr>
        <p:txBody>
          <a:bodyPr>
            <a:normAutofit/>
          </a:bodyPr>
          <a:lstStyle/>
          <a:p>
            <a:pPr lvl="0"/>
            <a:r>
              <a:rPr lang="en-GB" sz="2000" dirty="0" smtClean="0"/>
              <a:t>Start </a:t>
            </a:r>
            <a:r>
              <a:rPr lang="en-GB" sz="2000" b="1" dirty="0" smtClean="0"/>
              <a:t>PLANNING</a:t>
            </a:r>
            <a:r>
              <a:rPr lang="en-GB" sz="2000" dirty="0" smtClean="0"/>
              <a:t> now</a:t>
            </a:r>
          </a:p>
          <a:p>
            <a:pPr lvl="0"/>
            <a:r>
              <a:rPr lang="en-GB" sz="2000" dirty="0" smtClean="0"/>
              <a:t>Start </a:t>
            </a:r>
            <a:r>
              <a:rPr lang="en-GB" sz="2000" b="1" dirty="0" smtClean="0"/>
              <a:t>SAVING</a:t>
            </a:r>
            <a:r>
              <a:rPr lang="en-GB" sz="2000" dirty="0" smtClean="0"/>
              <a:t> now</a:t>
            </a:r>
            <a:endParaRPr lang="en-GB" sz="2000" dirty="0"/>
          </a:p>
          <a:p>
            <a:pPr lvl="0"/>
            <a:r>
              <a:rPr lang="en-GB" sz="2000" dirty="0" smtClean="0"/>
              <a:t>(If you can) consider how an F3 will fit in with your overall career aims</a:t>
            </a:r>
          </a:p>
          <a:p>
            <a:pPr lvl="0"/>
            <a:r>
              <a:rPr lang="en-GB" sz="2000" dirty="0" smtClean="0"/>
              <a:t>Plan how you’ll demonstrate the </a:t>
            </a:r>
            <a:r>
              <a:rPr lang="en-GB" sz="2000" b="1" dirty="0" smtClean="0"/>
              <a:t>educational value </a:t>
            </a:r>
            <a:r>
              <a:rPr lang="en-GB" sz="2000" dirty="0" smtClean="0"/>
              <a:t>of your F3</a:t>
            </a:r>
          </a:p>
          <a:p>
            <a:pPr lvl="0"/>
            <a:r>
              <a:rPr lang="en-GB" sz="2000" dirty="0" smtClean="0"/>
              <a:t>Should you ‘practice’ an application? </a:t>
            </a:r>
          </a:p>
          <a:p>
            <a:pPr marL="0" lvl="0" indent="0">
              <a:buNone/>
            </a:pPr>
            <a:r>
              <a:rPr lang="en-GB" sz="2000" dirty="0">
                <a:sym typeface="Wingdings" panose="05000000000000000000" pitchFamily="2" charset="2"/>
              </a:rPr>
              <a:t>	</a:t>
            </a:r>
            <a:r>
              <a:rPr lang="en-GB" sz="2000" dirty="0" smtClean="0">
                <a:sym typeface="Wingdings" panose="05000000000000000000" pitchFamily="2" charset="2"/>
              </a:rPr>
              <a:t> If you apply and got it, what would you do?!</a:t>
            </a:r>
            <a:endParaRPr lang="en-GB" sz="2000" dirty="0" smtClean="0"/>
          </a:p>
          <a:p>
            <a:pPr lvl="0"/>
            <a:r>
              <a:rPr lang="en-GB" sz="2000" dirty="0" smtClean="0"/>
              <a:t>Consider the </a:t>
            </a:r>
            <a:r>
              <a:rPr lang="en-GB" sz="2000" b="1" dirty="0" smtClean="0"/>
              <a:t>number of years </a:t>
            </a:r>
            <a:r>
              <a:rPr lang="en-GB" sz="2000" dirty="0" smtClean="0"/>
              <a:t>you want to take out of training</a:t>
            </a:r>
          </a:p>
          <a:p>
            <a:pPr marL="0" lvl="0" indent="0">
              <a:buNone/>
            </a:pPr>
            <a:endParaRPr lang="en-GB" sz="2000" dirty="0" smtClean="0"/>
          </a:p>
          <a:p>
            <a:pPr lvl="0"/>
            <a:r>
              <a:rPr lang="en-GB" sz="2000" b="1" dirty="0" smtClean="0"/>
              <a:t>You are more than just your ‘Dr’ self…</a:t>
            </a:r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1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8000"/>
            <a:ext cx="6347713" cy="1320800"/>
          </a:xfrm>
        </p:spPr>
        <p:txBody>
          <a:bodyPr/>
          <a:lstStyle/>
          <a:p>
            <a:r>
              <a:rPr lang="en-GB" sz="3600" dirty="0" smtClean="0"/>
              <a:t>If you still need convincing…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7776864" cy="460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000" i="1" dirty="0" smtClean="0"/>
              <a:t>‘</a:t>
            </a:r>
            <a:r>
              <a:rPr lang="en-GB" sz="2400" b="1" i="1" dirty="0" smtClean="0"/>
              <a:t>You’re basically setting yourself up to run away from home’</a:t>
            </a:r>
          </a:p>
          <a:p>
            <a:pPr marL="0" indent="0" algn="ctr">
              <a:buNone/>
            </a:pPr>
            <a:endParaRPr lang="en-GB" sz="2400" b="1" i="1" dirty="0" smtClean="0"/>
          </a:p>
          <a:p>
            <a:pPr marL="0" indent="0" algn="ctr">
              <a:buNone/>
            </a:pPr>
            <a:r>
              <a:rPr lang="en-GB" sz="2400" b="1" i="1" dirty="0" smtClean="0"/>
              <a:t>‘No regrets’</a:t>
            </a:r>
          </a:p>
          <a:p>
            <a:pPr marL="0" indent="0" algn="ctr">
              <a:buNone/>
            </a:pPr>
            <a:endParaRPr lang="en-GB" sz="2400" b="1" i="1" dirty="0"/>
          </a:p>
          <a:p>
            <a:pPr marL="0" indent="0" algn="ctr">
              <a:buNone/>
            </a:pPr>
            <a:r>
              <a:rPr lang="en-GB" sz="2400" b="1" i="1" dirty="0" smtClean="0"/>
              <a:t>‘I </a:t>
            </a:r>
            <a:r>
              <a:rPr lang="en-GB" sz="2400" b="1" i="1" dirty="0"/>
              <a:t>don’t think I would have </a:t>
            </a:r>
            <a:r>
              <a:rPr lang="en-GB" sz="2400" b="1" i="1" dirty="0" smtClean="0"/>
              <a:t>got [this job] before </a:t>
            </a:r>
            <a:r>
              <a:rPr lang="en-GB" sz="2400" b="1" i="1" dirty="0"/>
              <a:t>– the </a:t>
            </a:r>
            <a:r>
              <a:rPr lang="en-GB" sz="2400" b="1" i="1" dirty="0" smtClean="0"/>
              <a:t>experience </a:t>
            </a:r>
            <a:r>
              <a:rPr lang="en-GB" sz="2400" b="1" i="1" dirty="0"/>
              <a:t>I gained during my time out made my application </a:t>
            </a:r>
            <a:r>
              <a:rPr lang="en-GB" sz="2400" b="1" i="1" dirty="0" smtClean="0"/>
              <a:t>stronger</a:t>
            </a:r>
            <a:r>
              <a:rPr lang="en-GB" sz="2400" b="1" dirty="0" smtClean="0"/>
              <a:t>’</a:t>
            </a:r>
            <a:endParaRPr lang="en-GB" sz="2400" b="1" i="1" dirty="0"/>
          </a:p>
          <a:p>
            <a:pPr marL="0" indent="0" algn="ctr">
              <a:buNone/>
            </a:pPr>
            <a:r>
              <a:rPr lang="en-GB" sz="2400" b="1" i="1" dirty="0" smtClean="0"/>
              <a:t>											</a:t>
            </a:r>
          </a:p>
          <a:p>
            <a:pPr marL="0" indent="0" algn="ctr">
              <a:buNone/>
            </a:pPr>
            <a:r>
              <a:rPr lang="en-GB" sz="2400" b="1" i="1" dirty="0" smtClean="0"/>
              <a:t>‘Elective 2.0!’’</a:t>
            </a:r>
          </a:p>
          <a:p>
            <a:pPr marL="0" indent="0" algn="ctr">
              <a:buNone/>
            </a:pPr>
            <a:endParaRPr lang="en-GB" sz="2400" b="1" i="1" dirty="0"/>
          </a:p>
          <a:p>
            <a:pPr marL="0" indent="0" algn="ctr">
              <a:buNone/>
            </a:pPr>
            <a:r>
              <a:rPr lang="en-GB" sz="2400" b="1" i="1" dirty="0" smtClean="0"/>
              <a:t>‘I’ve </a:t>
            </a:r>
            <a:r>
              <a:rPr lang="en-GB" sz="2400" b="1" i="1" dirty="0"/>
              <a:t>a more laid back perspective on life after this </a:t>
            </a:r>
            <a:r>
              <a:rPr lang="en-GB" sz="2400" b="1" i="1" dirty="0" smtClean="0"/>
              <a:t>break’</a:t>
            </a:r>
          </a:p>
          <a:p>
            <a:pPr marL="0" indent="0" algn="ctr">
              <a:buNone/>
            </a:pPr>
            <a:endParaRPr lang="en-GB" sz="2400" b="1" i="1" dirty="0"/>
          </a:p>
          <a:p>
            <a:pPr marL="0" indent="0" algn="ctr">
              <a:buNone/>
            </a:pPr>
            <a:r>
              <a:rPr lang="en-GB" sz="2400" b="1" i="1" dirty="0" smtClean="0"/>
              <a:t>‘Do it!’</a:t>
            </a:r>
          </a:p>
          <a:p>
            <a:pPr marL="0" indent="0" algn="ctr">
              <a:buNone/>
            </a:pPr>
            <a:endParaRPr lang="en-GB" sz="2000" i="1" dirty="0"/>
          </a:p>
          <a:p>
            <a:pPr marL="0" indent="0" algn="ctr">
              <a:buNone/>
            </a:pP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7878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*Your senior colleagues are your BEST resource*</a:t>
            </a:r>
            <a:br>
              <a:rPr lang="en-GB" u="sng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90" y="1700808"/>
            <a:ext cx="6914729" cy="3528391"/>
          </a:xfrm>
        </p:spPr>
        <p:txBody>
          <a:bodyPr/>
          <a:lstStyle/>
          <a:p>
            <a:pPr marL="0" indent="0">
              <a:buNone/>
            </a:pPr>
            <a:endParaRPr lang="en-GB" sz="2000" u="sng" dirty="0" smtClean="0"/>
          </a:p>
          <a:p>
            <a:r>
              <a:rPr lang="en-GB" sz="2000" dirty="0" smtClean="0"/>
              <a:t>BMJ Careers</a:t>
            </a:r>
          </a:p>
          <a:p>
            <a:r>
              <a:rPr lang="en-GB" sz="2000" dirty="0" smtClean="0"/>
              <a:t>Facebook page  -   and website </a:t>
            </a:r>
            <a:r>
              <a:rPr lang="en-GB" sz="2000" dirty="0" smtClean="0">
                <a:hlinkClick r:id="rId2"/>
              </a:rPr>
              <a:t>https://f3ingit.com/</a:t>
            </a:r>
            <a:endParaRPr lang="en-GB" sz="2000" dirty="0" smtClean="0"/>
          </a:p>
          <a:p>
            <a:r>
              <a:rPr lang="en-GB" sz="2000" dirty="0" smtClean="0">
                <a:hlinkClick r:id="rId3"/>
              </a:rPr>
              <a:t>www.theadventuremedic.com</a:t>
            </a:r>
            <a:endParaRPr lang="en-GB" sz="2000" dirty="0" smtClean="0"/>
          </a:p>
          <a:p>
            <a:r>
              <a:rPr lang="en-GB" sz="2000" dirty="0" smtClean="0">
                <a:hlinkClick r:id="rId4"/>
              </a:rPr>
              <a:t>www.almostadoctor.co.uk</a:t>
            </a:r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599" y="4725144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35696" y="4954657"/>
            <a:ext cx="4572000" cy="15959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3000"/>
              </a:lnSpc>
              <a:spcBef>
                <a:spcPct val="0"/>
              </a:spcBef>
              <a:defRPr/>
            </a:pPr>
            <a:r>
              <a:rPr lang="en-GB" dirty="0" smtClean="0">
                <a:solidFill>
                  <a:schemeClr val="tx2"/>
                </a:solidFill>
              </a:rPr>
              <a:t>With </a:t>
            </a:r>
            <a:r>
              <a:rPr lang="en-GB" smtClean="0">
                <a:solidFill>
                  <a:schemeClr val="tx2"/>
                </a:solidFill>
              </a:rPr>
              <a:t>thanks to </a:t>
            </a:r>
          </a:p>
          <a:p>
            <a:pPr lvl="0">
              <a:lnSpc>
                <a:spcPts val="3000"/>
              </a:lnSpc>
              <a:spcBef>
                <a:spcPct val="0"/>
              </a:spcBef>
              <a:defRPr/>
            </a:pPr>
            <a:r>
              <a:rPr lang="en-GB" smtClean="0">
                <a:solidFill>
                  <a:schemeClr val="tx2"/>
                </a:solidFill>
              </a:rPr>
              <a:t>Dr </a:t>
            </a:r>
            <a:r>
              <a:rPr lang="en-GB" dirty="0">
                <a:solidFill>
                  <a:schemeClr val="tx2"/>
                </a:solidFill>
              </a:rPr>
              <a:t>Vicky </a:t>
            </a:r>
            <a:r>
              <a:rPr lang="en-GB" dirty="0" err="1">
                <a:solidFill>
                  <a:schemeClr val="tx2"/>
                </a:solidFill>
              </a:rPr>
              <a:t>Tiliridou</a:t>
            </a:r>
            <a:r>
              <a:rPr lang="en-GB" dirty="0">
                <a:solidFill>
                  <a:schemeClr val="tx2"/>
                </a:solidFill>
              </a:rPr>
              <a:t> &amp; Dr Melanie </a:t>
            </a:r>
            <a:r>
              <a:rPr lang="en-GB" dirty="0" err="1" smtClean="0">
                <a:solidFill>
                  <a:schemeClr val="tx2"/>
                </a:solidFill>
              </a:rPr>
              <a:t>D’Costa</a:t>
            </a:r>
            <a:r>
              <a:rPr lang="en-GB" dirty="0" smtClean="0">
                <a:solidFill>
                  <a:schemeClr val="tx2"/>
                </a:solidFill>
              </a:rPr>
              <a:t>  Clinical </a:t>
            </a:r>
            <a:r>
              <a:rPr lang="en-GB" dirty="0">
                <a:solidFill>
                  <a:schemeClr val="tx2"/>
                </a:solidFill>
              </a:rPr>
              <a:t>Medical Education Fellows (and F3s</a:t>
            </a:r>
            <a:r>
              <a:rPr lang="en-GB" dirty="0" smtClean="0">
                <a:solidFill>
                  <a:schemeClr val="tx2"/>
                </a:solidFill>
              </a:rPr>
              <a:t>) University of Liverpool 16/17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4800" dirty="0"/>
              <a:t>Aims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200" dirty="0"/>
              <a:t>Foundation year 3 – What is it? </a:t>
            </a:r>
          </a:p>
          <a:p>
            <a:pPr lvl="0"/>
            <a:r>
              <a:rPr lang="en-GB" sz="3200" dirty="0"/>
              <a:t>Reasons for and against an F3 </a:t>
            </a:r>
          </a:p>
          <a:p>
            <a:pPr lvl="0"/>
            <a:r>
              <a:rPr lang="en-GB" sz="3200" dirty="0"/>
              <a:t>F3 options </a:t>
            </a:r>
          </a:p>
        </p:txBody>
      </p:sp>
    </p:spTree>
    <p:extLst>
      <p:ext uri="{BB962C8B-B14F-4D97-AF65-F5344CB8AC3E}">
        <p14:creationId xmlns:p14="http://schemas.microsoft.com/office/powerpoint/2010/main" val="30919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 noGrp="1"/>
          </p:cNvSpPr>
          <p:nvPr>
            <p:ph type="title"/>
          </p:nvPr>
        </p:nvSpPr>
        <p:spPr>
          <a:xfrm>
            <a:off x="375164" y="-6124"/>
            <a:ext cx="6347713" cy="1320800"/>
          </a:xfrm>
        </p:spPr>
        <p:txBody>
          <a:bodyPr/>
          <a:lstStyle/>
          <a:p>
            <a:pPr lvl="0"/>
            <a:r>
              <a:rPr lang="en-GB" dirty="0" smtClean="0"/>
              <a:t>What is a F3</a:t>
            </a:r>
            <a:endParaRPr lang="en-GB" dirty="0"/>
          </a:p>
        </p:txBody>
      </p:sp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323528" y="1556792"/>
            <a:ext cx="8640960" cy="4752528"/>
          </a:xfrm>
        </p:spPr>
        <p:txBody>
          <a:bodyPr/>
          <a:lstStyle/>
          <a:p>
            <a:pPr marL="0" lvl="0" indent="0">
              <a:buNone/>
            </a:pPr>
            <a:r>
              <a:rPr lang="en-GB" sz="4000" dirty="0" smtClean="0"/>
              <a:t>					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35629373"/>
              </p:ext>
            </p:extLst>
          </p:nvPr>
        </p:nvGraphicFramePr>
        <p:xfrm>
          <a:off x="-396552" y="836712"/>
          <a:ext cx="8319439" cy="518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68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 b="12491"/>
          <a:stretch/>
        </p:blipFill>
        <p:spPr bwMode="auto">
          <a:xfrm>
            <a:off x="971600" y="3573016"/>
            <a:ext cx="5997525" cy="22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Why take a F3 </a:t>
            </a:r>
            <a:endParaRPr lang="en-GB" dirty="0"/>
          </a:p>
        </p:txBody>
      </p:sp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323528" y="1556792"/>
            <a:ext cx="8640960" cy="4752528"/>
          </a:xfrm>
        </p:spPr>
        <p:txBody>
          <a:bodyPr/>
          <a:lstStyle/>
          <a:p>
            <a:pPr lvl="0"/>
            <a:r>
              <a:rPr lang="en-GB" sz="2400" dirty="0" smtClean="0"/>
              <a:t>Growing proportion of FY2 trainees do not proceed into a specialty programme (1)</a:t>
            </a:r>
          </a:p>
          <a:p>
            <a:pPr marL="0" lvl="0" indent="0">
              <a:buNone/>
            </a:pPr>
            <a:r>
              <a:rPr lang="en-GB" sz="4000" dirty="0" smtClean="0"/>
              <a:t> 							 </a:t>
            </a:r>
            <a:r>
              <a:rPr lang="en-GB" sz="5400" dirty="0" smtClean="0"/>
              <a:t> FY3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691680" y="2564904"/>
            <a:ext cx="2016224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527507"/>
              </p:ext>
            </p:extLst>
          </p:nvPr>
        </p:nvGraphicFramePr>
        <p:xfrm>
          <a:off x="-684584" y="0"/>
          <a:ext cx="97028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3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179512" y="548680"/>
            <a:ext cx="7812360" cy="5790969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CAUTION!</a:t>
            </a:r>
          </a:p>
          <a:p>
            <a:pPr algn="ctr"/>
            <a:r>
              <a:rPr lang="en-GB" sz="3600" dirty="0" smtClean="0"/>
              <a:t>1. Avoid ‘career gaps’</a:t>
            </a:r>
          </a:p>
          <a:p>
            <a:pPr algn="ctr"/>
            <a:r>
              <a:rPr lang="en-GB" sz="3600" dirty="0" smtClean="0"/>
              <a:t>2. Avoid 18 months+ experience in the specialty of your choice</a:t>
            </a:r>
          </a:p>
        </p:txBody>
      </p:sp>
    </p:spTree>
    <p:extLst>
      <p:ext uri="{BB962C8B-B14F-4D97-AF65-F5344CB8AC3E}">
        <p14:creationId xmlns:p14="http://schemas.microsoft.com/office/powerpoint/2010/main" val="3723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80458" y="0"/>
            <a:ext cx="8229600" cy="1143000"/>
          </a:xfrm>
        </p:spPr>
        <p:txBody>
          <a:bodyPr/>
          <a:lstStyle/>
          <a:p>
            <a:pPr lvl="0"/>
            <a:r>
              <a:rPr lang="en-GB" dirty="0"/>
              <a:t>Reasons for not taking an FY3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148065"/>
              </p:ext>
            </p:extLst>
          </p:nvPr>
        </p:nvGraphicFramePr>
        <p:xfrm>
          <a:off x="-1548680" y="692696"/>
          <a:ext cx="1137726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987824" y="2780928"/>
            <a:ext cx="2376264" cy="1800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Why not to pursue a F3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94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F3 options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89437"/>
              </p:ext>
            </p:extLst>
          </p:nvPr>
        </p:nvGraphicFramePr>
        <p:xfrm>
          <a:off x="539552" y="908720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09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u="sng" dirty="0"/>
              <a:t>Clinical </a:t>
            </a:r>
            <a:r>
              <a:rPr lang="en-GB" u="sng" dirty="0" smtClean="0"/>
              <a:t>Education </a:t>
            </a:r>
            <a:r>
              <a:rPr lang="en-GB" u="sng" dirty="0"/>
              <a:t>Fellow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5536" y="1340768"/>
            <a:ext cx="8136904" cy="5400600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Us! </a:t>
            </a:r>
            <a:endParaRPr lang="en-GB" sz="2400" dirty="0"/>
          </a:p>
          <a:p>
            <a:pPr lvl="0"/>
            <a:r>
              <a:rPr lang="en-GB" sz="2400" b="1" dirty="0"/>
              <a:t>Why? </a:t>
            </a:r>
            <a:endParaRPr lang="en-GB" sz="2400" b="1" dirty="0" smtClean="0"/>
          </a:p>
          <a:p>
            <a:pPr marL="914400" lvl="2" indent="0">
              <a:buNone/>
            </a:pPr>
            <a:r>
              <a:rPr lang="en-GB" sz="2000" dirty="0" smtClean="0"/>
              <a:t>Interest </a:t>
            </a:r>
            <a:r>
              <a:rPr lang="en-GB" sz="2000" dirty="0"/>
              <a:t>in </a:t>
            </a:r>
            <a:r>
              <a:rPr lang="en-GB" sz="2000" dirty="0" smtClean="0"/>
              <a:t>teaching, organisation, management skills  </a:t>
            </a:r>
            <a:endParaRPr lang="en-GB" sz="2000" dirty="0"/>
          </a:p>
          <a:p>
            <a:pPr lvl="0"/>
            <a:r>
              <a:rPr lang="en-GB" sz="2400" b="1" dirty="0"/>
              <a:t>Responsibilities: </a:t>
            </a:r>
            <a:endParaRPr lang="en-GB" sz="2400" b="1" dirty="0" smtClean="0"/>
          </a:p>
          <a:p>
            <a:pPr marL="914400" lvl="2" indent="0">
              <a:buNone/>
            </a:pPr>
            <a:r>
              <a:rPr lang="en-GB" sz="2000" dirty="0" smtClean="0"/>
              <a:t>different </a:t>
            </a:r>
            <a:r>
              <a:rPr lang="en-GB" sz="2000" dirty="0"/>
              <a:t>group </a:t>
            </a:r>
            <a:r>
              <a:rPr lang="en-GB" sz="2000" dirty="0" smtClean="0"/>
              <a:t>sizes</a:t>
            </a:r>
          </a:p>
          <a:p>
            <a:pPr marL="914400" lvl="2" indent="0">
              <a:buNone/>
            </a:pPr>
            <a:r>
              <a:rPr lang="en-GB" sz="2000" dirty="0" smtClean="0"/>
              <a:t>organising </a:t>
            </a:r>
            <a:r>
              <a:rPr lang="en-GB" sz="2000" dirty="0"/>
              <a:t>different teaching opportunities for medical students </a:t>
            </a:r>
          </a:p>
          <a:p>
            <a:pPr marL="914400" lvl="2" indent="0">
              <a:buNone/>
            </a:pPr>
            <a:r>
              <a:rPr lang="en-GB" sz="2000" dirty="0" smtClean="0"/>
              <a:t>medical education research</a:t>
            </a:r>
            <a:endParaRPr lang="en-GB" sz="2000" b="1" dirty="0"/>
          </a:p>
          <a:p>
            <a:pPr lvl="0"/>
            <a:r>
              <a:rPr lang="en-GB" sz="2400" b="1" dirty="0" smtClean="0"/>
              <a:t>Teaching: </a:t>
            </a:r>
            <a:r>
              <a:rPr lang="en-GB" sz="2400" dirty="0" smtClean="0"/>
              <a:t>varied from Y1 to Y5 </a:t>
            </a:r>
            <a:endParaRPr lang="en-GB" sz="2400" b="1" dirty="0"/>
          </a:p>
          <a:p>
            <a:pPr lvl="0"/>
            <a:r>
              <a:rPr lang="en-GB" sz="2400" b="1" dirty="0" smtClean="0"/>
              <a:t>Academic qualifications gained: </a:t>
            </a:r>
            <a:r>
              <a:rPr lang="en-GB" sz="2400" dirty="0" err="1"/>
              <a:t>PgCert</a:t>
            </a:r>
            <a:r>
              <a:rPr lang="en-GB" sz="2400" dirty="0"/>
              <a:t> in Medical Education </a:t>
            </a:r>
            <a:endParaRPr lang="en-GB" sz="2400" dirty="0" smtClean="0"/>
          </a:p>
          <a:p>
            <a:pPr lvl="0"/>
            <a:r>
              <a:rPr lang="en-GB" sz="2400" b="1" dirty="0" smtClean="0"/>
              <a:t>Clinical commitments: </a:t>
            </a:r>
            <a:r>
              <a:rPr lang="en-GB" sz="2400" dirty="0" smtClean="0"/>
              <a:t>½ day/week if desired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035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LU presentation template v2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LU presentation template v2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10 tips for creating an effective portfo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LU presentation template v2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 presentation template v2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reh pot">
  <a:themeElements>
    <a:clrScheme name="1_reh 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eh po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5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5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0"/>
          </a:defRPr>
        </a:defPPr>
      </a:lstStyle>
    </a:lnDef>
  </a:objectDefaults>
  <a:extraClrSchemeLst>
    <a:extraClrScheme>
      <a:clrScheme name="1_reh 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5_LU presentation template v2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5_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292406583_MqFy_career_support_for_educational_supervisor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EoE pres">
  <a:themeElements>
    <a:clrScheme name="EoE 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oE 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oE 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E 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Arrow  Careers adv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_1292406583_MqFy_career_support_for_educational_supervisor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EoE pres">
  <a:themeElements>
    <a:clrScheme name="EoE 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oE 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oE 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E 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HEEPowerpointTemplate.pptx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_1292406583_MqFy_career_support_for_educational_supervisor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_EoE pres">
  <a:themeElements>
    <a:clrScheme name="EoE 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oE 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oE 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E 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1_Arrow  Careers adv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_1292406583_MqFy_career_support_for_educational_supervisor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_EoE pres">
  <a:themeElements>
    <a:clrScheme name="EoE 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oE 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oE 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E 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_HEEPowerpointTemplate.pptx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2_Arrow  Careers adv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4_1292406583_MqFy_career_support_for_educational_supervisor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_EoE pres">
  <a:themeElements>
    <a:clrScheme name="EoE 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oE 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oE 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E 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E 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 tips for creating an effective portfo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2_HEEPowerpointTemplate.pptx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LU presentation template v2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reh pot">
  <a:themeElements>
    <a:clrScheme name="1_reh 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eh po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5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5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0"/>
          </a:defRPr>
        </a:defPPr>
      </a:lstStyle>
    </a:lnDef>
  </a:objectDefaults>
  <a:extraClrSchemeLst>
    <a:extraClrScheme>
      <a:clrScheme name="1_reh 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h 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h 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2019</TotalTime>
  <Words>502</Words>
  <Application>Microsoft Office PowerPoint</Application>
  <PresentationFormat>On-screen Show (4:3)</PresentationFormat>
  <Paragraphs>162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52</vt:i4>
      </vt:variant>
      <vt:variant>
        <vt:lpstr>Slide Titles</vt:lpstr>
      </vt:variant>
      <vt:variant>
        <vt:i4>17</vt:i4>
      </vt:variant>
    </vt:vector>
  </HeadingPairs>
  <TitlesOfParts>
    <vt:vector size="69" baseType="lpstr">
      <vt:lpstr>Blank Presentation</vt:lpstr>
      <vt:lpstr>LU presentation template v2</vt:lpstr>
      <vt:lpstr>Custom Design</vt:lpstr>
      <vt:lpstr>Slides</vt:lpstr>
      <vt:lpstr>10 tips for creating an effective portfolio</vt:lpstr>
      <vt:lpstr>1_LU presentation template v2</vt:lpstr>
      <vt:lpstr>1_Custom Design</vt:lpstr>
      <vt:lpstr>1_Slides</vt:lpstr>
      <vt:lpstr>1_reh pot</vt:lpstr>
      <vt:lpstr>2_LU presentation template v2</vt:lpstr>
      <vt:lpstr>2_Custom Design</vt:lpstr>
      <vt:lpstr>2_Slides</vt:lpstr>
      <vt:lpstr>3_Custom Design</vt:lpstr>
      <vt:lpstr>3_LU presentation template v2</vt:lpstr>
      <vt:lpstr>4_Custom Design</vt:lpstr>
      <vt:lpstr>3_Slides</vt:lpstr>
      <vt:lpstr>1_10 tips for creating an effective portfolio</vt:lpstr>
      <vt:lpstr>4_LU presentation template v2</vt:lpstr>
      <vt:lpstr>5_Custom Design</vt:lpstr>
      <vt:lpstr>4_Slides</vt:lpstr>
      <vt:lpstr>2_reh pot</vt:lpstr>
      <vt:lpstr>5_LU presentation template v2</vt:lpstr>
      <vt:lpstr>6_Custom Design</vt:lpstr>
      <vt:lpstr>5_Slides</vt:lpstr>
      <vt:lpstr>7_Custom Design</vt:lpstr>
      <vt:lpstr>9_Office Theme</vt:lpstr>
      <vt:lpstr>Flow</vt:lpstr>
      <vt:lpstr>1292406583_MqFy_career_support_for_educational_supervisors</vt:lpstr>
      <vt:lpstr>EoE pres</vt:lpstr>
      <vt:lpstr>Arrow  Careers advice</vt:lpstr>
      <vt:lpstr>1_1292406583_MqFy_career_support_for_educational_supervisors</vt:lpstr>
      <vt:lpstr>1_EoE pres</vt:lpstr>
      <vt:lpstr>HEEPowerpointTemplate.pptx[1]</vt:lpstr>
      <vt:lpstr>1_Office Theme</vt:lpstr>
      <vt:lpstr>2_Office Theme</vt:lpstr>
      <vt:lpstr>4_Office Theme</vt:lpstr>
      <vt:lpstr>1_Flow</vt:lpstr>
      <vt:lpstr>2_1292406583_MqFy_career_support_for_educational_supervisors</vt:lpstr>
      <vt:lpstr>2_EoE pres</vt:lpstr>
      <vt:lpstr>1_Arrow  Careers advice</vt:lpstr>
      <vt:lpstr>3_1292406583_MqFy_career_support_for_educational_supervisors</vt:lpstr>
      <vt:lpstr>3_EoE pres</vt:lpstr>
      <vt:lpstr>1_HEEPowerpointTemplate.pptx[1]</vt:lpstr>
      <vt:lpstr>3_Office Theme</vt:lpstr>
      <vt:lpstr>5_Office Theme</vt:lpstr>
      <vt:lpstr>6_Office Theme</vt:lpstr>
      <vt:lpstr>2_Arrow  Careers advice</vt:lpstr>
      <vt:lpstr>4_1292406583_MqFy_career_support_for_educational_supervisors</vt:lpstr>
      <vt:lpstr>4_EoE pres</vt:lpstr>
      <vt:lpstr>2_HEEPowerpointTemplate.pptx[1]</vt:lpstr>
      <vt:lpstr>7_Office Theme</vt:lpstr>
      <vt:lpstr>8_Office Theme</vt:lpstr>
      <vt:lpstr>‘F3’ – Is it for me?</vt:lpstr>
      <vt:lpstr>Aims </vt:lpstr>
      <vt:lpstr>What is a F3</vt:lpstr>
      <vt:lpstr>Why take a F3 </vt:lpstr>
      <vt:lpstr>PowerPoint Presentation</vt:lpstr>
      <vt:lpstr>PowerPoint Presentation</vt:lpstr>
      <vt:lpstr>Reasons for not taking an FY3 </vt:lpstr>
      <vt:lpstr>F3 options </vt:lpstr>
      <vt:lpstr>Clinical Education Fellow </vt:lpstr>
      <vt:lpstr>Anatomy Demonstrator </vt:lpstr>
      <vt:lpstr>Clinical Specialty Fellow</vt:lpstr>
      <vt:lpstr>Working abroad</vt:lpstr>
      <vt:lpstr>Locum &amp; Travel</vt:lpstr>
      <vt:lpstr>Higher Education</vt:lpstr>
      <vt:lpstr>Hints &amp; Tips</vt:lpstr>
      <vt:lpstr>If you still need convincing…</vt:lpstr>
      <vt:lpstr>*Your senior colleagues are your BEST resource* </vt:lpstr>
    </vt:vector>
  </TitlesOfParts>
  <Company>The 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 for Year 5 and beyond</dc:title>
  <dc:creator>nicklown</dc:creator>
  <cp:lastModifiedBy>Christine Waddelove</cp:lastModifiedBy>
  <cp:revision>187</cp:revision>
  <cp:lastPrinted>2016-08-30T17:08:32Z</cp:lastPrinted>
  <dcterms:created xsi:type="dcterms:W3CDTF">2016-08-25T08:56:26Z</dcterms:created>
  <dcterms:modified xsi:type="dcterms:W3CDTF">2017-11-29T14:44:55Z</dcterms:modified>
</cp:coreProperties>
</file>